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7E8CE8B-4338-4A61-9009-1AE90345B4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318D086-3C46-43B7-BE40-DD150164B6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0D4B1-065C-485D-8EB4-646BBAE2507F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F5A9A34A-5122-4A39-9800-352DA40FC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1E5048CE-9626-4530-9B96-314B9492B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5781E3-C6A7-43D4-B229-F5C3F606E6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17715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7AB4AF70-B907-4B10-8AB7-FC7757C6C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022E0B-37CD-4577-993D-92B8A4C83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C1A200AA-D02C-4462-A981-E144575044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0D4B1-065C-485D-8EB4-646BBAE2507F}" type="datetimeFigureOut">
              <a:rPr lang="de-DE" smtClean="0"/>
              <a:t>08.03.2024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5426454-73C5-40F4-BDEB-6EBF16E815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13CE20A-9C46-4C03-A738-B626A3CB11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5781E3-C6A7-43D4-B229-F5C3F606E6B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13884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E18C026-67C1-4BCC-8937-CBC1D5E710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5F11A7A-A22D-40F6-B761-E391674EFEBC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263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EB2B324F-75C2-4334-8E2E-24B5FB81D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2DB25A0D-34DB-41AF-9F00-720813BC1F0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20479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61146D6-0169-44F4-9D4C-6009420C6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8BD8AB0A-87E0-4539-9FC3-1C1C52401BCA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17093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0B5CDF9-45A9-4ED6-9E81-1682BC9190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0DE6BE71-880A-4D43-97F9-622EB1DC0FD4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070966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EA666FA-9B27-43B2-9335-6860C31A4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2C7E3A0-B73E-4B28-B08A-FE9A02A73B06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06292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83CF73E-FF20-4A27-97A4-C211812B44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</a:t>
            </a:r>
            <a:r>
              <a:rPr lang="ro-RO">
                <a:latin typeface="+mn-lt"/>
              </a:rPr>
              <a:t>ducere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791E48E2-6342-4A52-82ED-85C9E063D22E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1831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D4607DA4-3A3E-4609-86E3-6B5E3B5E6C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latin typeface="+mn-lt"/>
              </a:rPr>
              <a:t>Translation</a:t>
            </a:r>
            <a:endParaRPr lang="en-US" dirty="0">
              <a:latin typeface="+mn-lt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89B0A17-03B0-4ED8-9073-8CC6BE7DEAA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306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F29A3AB2-02AE-4CD9-8552-14908B0D54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AD444FE-DBC1-497C-B0C5-F02B7CBCAD5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58091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3B6F9258-CFFF-4367-9F02-06146A1F94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4C83A726-DA7A-4789-A408-93FF565781D9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93247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6B09A60E-02E3-47AD-A064-9D9D2C83C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65B3529-409B-40B7-A576-8E9BC430644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7974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A232A315-38A0-4426-832B-44894881C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941DF889-C11E-4476-88EB-618134B28281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2300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479FB634-365C-4426-BD91-4F06E9E93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A5733A94-3F8B-4CAE-9DA9-03BF0D9CB098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76298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183F5535-119D-4308-BB3C-7E0C26524B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D3A7B38D-DC4F-42BE-9AAE-8398FC00E657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79276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2F7A8C38-5769-41C4-B8D6-BD634CAD43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F7C518D9-7D5F-4C9F-B23C-FC4EC824FFAD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513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 hidden="1">
            <a:extLst>
              <a:ext uri="{FF2B5EF4-FFF2-40B4-BE49-F238E27FC236}">
                <a16:creationId xmlns:a16="http://schemas.microsoft.com/office/drawing/2014/main" id="{0466DB6A-9443-45E5-9F4C-7FE1DEC6AF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B3F62AC6-2DE3-4D54-89AA-D4EB1B7F08D5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978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B1792AF59AA0041BA5A040C722AE121" ma:contentTypeVersion="18" ma:contentTypeDescription="Create a new document." ma:contentTypeScope="" ma:versionID="bf3d15d00abc0c85b82f5a855573c1e9">
  <xsd:schema xmlns:xsd="http://www.w3.org/2001/XMLSchema" xmlns:xs="http://www.w3.org/2001/XMLSchema" xmlns:p="http://schemas.microsoft.com/office/2006/metadata/properties" xmlns:ns2="978bb406-f9b4-4bf4-93fc-8ca01d6e3e84" xmlns:ns3="7b5a56f8-56c5-4c53-9a70-bce830385d8a" targetNamespace="http://schemas.microsoft.com/office/2006/metadata/properties" ma:root="true" ma:fieldsID="016dc04e3b3398f1c1a31e257be72b22" ns2:_="" ns3:_="">
    <xsd:import namespace="978bb406-f9b4-4bf4-93fc-8ca01d6e3e84"/>
    <xsd:import namespace="7b5a56f8-56c5-4c53-9a70-bce830385d8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DateTaken" minOccurs="0"/>
                <xsd:element ref="ns2:MediaServiceLocation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78bb406-f9b4-4bf4-93fc-8ca01d6e3e8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2" nillable="true" ma:displayName="Location" ma:internalName="MediaServiceLocatio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373e47a1-e958-48b5-b9b0-dce42dcf8ed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5a56f8-56c5-4c53-9a70-bce830385d8a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045b5458-c3af-4e87-b09f-5555548c8d8a}" ma:internalName="TaxCatchAll" ma:showField="CatchAllData" ma:web="7b5a56f8-56c5-4c53-9a70-bce830385d8a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3E93A6-77CB-43CD-BD69-C97E387322D0}"/>
</file>

<file path=customXml/itemProps2.xml><?xml version="1.0" encoding="utf-8"?>
<ds:datastoreItem xmlns:ds="http://schemas.openxmlformats.org/officeDocument/2006/customXml" ds:itemID="{6FCDC394-DEEA-42B4-90CC-908F5A767CA4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Breitbild</PresentationFormat>
  <Paragraphs>2</Paragraphs>
  <Slides>15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Traducere</vt:lpstr>
      <vt:lpstr>Translation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Litwin, Anna Maria</dc:creator>
  <cp:lastModifiedBy>Litwin, Anna Maria</cp:lastModifiedBy>
  <cp:revision>1</cp:revision>
  <dcterms:created xsi:type="dcterms:W3CDTF">2024-03-08T12:46:13Z</dcterms:created>
  <dcterms:modified xsi:type="dcterms:W3CDTF">2024-03-08T12:46:13Z</dcterms:modified>
</cp:coreProperties>
</file>