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43150-EAC1-4DE4-9997-003AC9DA6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EA9E62A-1914-4E28-A804-8758033EE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13436-3420-4A2A-A479-1DC2F1AC49FE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506282-4CD5-46A8-BAF5-5F1DB0D6A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75705DE-F6B6-4862-97AB-6600BCBC0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3C9A4-2BFA-4610-818B-95DF9EDE04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BD2B0F2-13CD-4824-8884-EF7102C3C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436C4F-FE88-46FE-884B-97CE1D6A4C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B8E72E6-B2C9-4C94-A2EB-3A9CD0D7B0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13436-3420-4A2A-A479-1DC2F1AC49FE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472694D-519C-4F39-8095-E4A34C4E8B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2F9C9B4-A243-432C-9A60-D72C2260C1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3C9A4-2BFA-4610-818B-95DF9EDE04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90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3A1A19A-976F-429D-B932-2AF32EACC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4B5CBA2-6B6A-4509-8FDC-F873D3C0E78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560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22F8080-61DA-448C-B6D5-19ECD8ED2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2B238FA-0AD1-45A0-8A31-F0FD026C0CD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768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A78D180-4272-43D4-8C75-248616887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4EBF919-2E37-4A30-AED3-8CB0ED5AABA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0880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57A53F5-73D6-41FF-94F0-DB163C96D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612114F-2FD4-465D-9478-3AEA5915FC8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29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8FC43ACD-AEDC-45C9-BF38-CE4EEE0D7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29A73CF-201D-4D19-80A3-E67102FBB9D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258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9748CFF-677D-4CDE-ABE7-46CA12DFB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1149728-49BD-47A6-A0AC-FEF9AF7FBF1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459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50A3E5D-685A-47F3-A1AE-F47FD4F65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EF2E819-8DD2-47C9-AD1A-3B6AE0190C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00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8538779-E335-46D7-A69D-27B6C2FF9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8E862DA-DC84-4521-BA89-18A3F752928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67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93DA8081-B0DE-4CDC-B4A0-0224D0362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DD5880A-2820-493E-B1C9-91E75FDE69B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133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5D30178E-02E4-4507-B06D-21D048332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A490E17-5B0A-41EC-95CF-A4A00B49D41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59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0C8C97E-30CE-460A-8CF7-00A9E88B9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609A564-353D-42F5-8BEB-F4225E17BBA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24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F56E412-136B-4D52-9C74-9E169EE62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F4E6071-DDE3-4236-B38C-82D31E99EB0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087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9711D48-9F6B-4321-8D47-8072EA3A9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96D7438-EA1D-49AD-81BF-027658F09A1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748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62AF176-43AD-46B1-9705-1702D9DB9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FAFD740-442D-4261-8009-34100F35925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593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34669A-D130-441F-BFE7-06CF3AAEF10B}"/>
</file>

<file path=customXml/itemProps2.xml><?xml version="1.0" encoding="utf-8"?>
<ds:datastoreItem xmlns:ds="http://schemas.openxmlformats.org/officeDocument/2006/customXml" ds:itemID="{3B582C89-878F-497A-A90D-D3EC61C83866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Breitbild</PresentationFormat>
  <Paragraphs>1</Paragraphs>
  <Slides>14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2024-03-08T13:27:00Z</dcterms:created>
  <dcterms:modified xsi:type="dcterms:W3CDTF">2024-03-08T13:27:00Z</dcterms:modified>
</cp:coreProperties>
</file>