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70886C-E796-459F-A289-9A3F9BAA6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719367-A31D-4988-8B44-67775205C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9C9E-9812-4FB2-820B-593F2D32353C}" type="datetimeFigureOut">
              <a:rPr lang="en-US" smtClean="0"/>
              <a:t>3/10/2024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40A748C-A0E9-46CA-86E0-D2A0BBDB1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6EA461-6181-4504-8232-BCE91412E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C5DB-09B7-43C4-9CE0-044E151569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17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6538064-8370-460B-B7BE-92CECE63D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75311B-3C80-47FD-9804-AD66CA39E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DE6BDE-5C89-445E-85E0-9C5E4419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19C9E-9812-4FB2-820B-593F2D32353C}" type="datetimeFigureOut">
              <a:rPr lang="en-US" smtClean="0"/>
              <a:t>3/10/2024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58ECA9-BE4A-443E-B8A4-D7F8DD16C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3EA0A1-B37A-49A6-B7E0-B5D7035DC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5C5DB-09B7-43C4-9CE0-044E151569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14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EDFCEFC-5C7C-4180-92EB-E24B34740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3FBAADC-B80C-4E38-8939-251D1D94999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64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BAFBE01-DA61-41AA-923F-41F3695E1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C4D0ADC-AD30-4156-90C2-177D49AC7C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5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2FE7E81-CA41-4978-82EB-477380683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1EF8149-EB94-47A8-9F5F-C5BBC4B85FA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81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770380D-5077-4544-9D3E-E137C20DF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A726B8D-2CA9-4A6C-AC46-FBCE91260B2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164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8F0FF92-D3FC-4139-8418-06D955351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C03B4E0-9C47-4DC6-8733-ABE67ED094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01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A3F3FFB-40D7-4A43-90CB-83AF4A52D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65F0D06-8A4B-4773-82C2-4E852B705F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72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505C5C6-0FB6-4E75-B26B-2AF512572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319DADE-F614-4442-A948-9CCC32BBFFD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56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00C4CFC-4EC6-4132-9C41-29C96F9E9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D473736-C85D-41A4-A364-1D24A7BE54D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60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B1F6C6C7-6AEE-4345-8E69-81F2DA7CF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915B53A-4500-484F-9F12-A3FA62C5FC4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463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2C51322-B60B-4C39-9B67-0DB24376D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4560077-AA35-4BC0-B7B6-27D2E9E0D3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84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C1E4BA0-8A36-4565-B47E-6F134C4F6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CA72A68-FBE7-433D-AE20-0F40FA972B1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118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3C9D6E3-C5BB-4447-8A61-D288BBB1D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6CC2923-EDBD-4C4E-9164-9BD888503EB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08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36A534C-74F0-4D4F-B213-9A06CA84B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69BD9FA-959B-42EF-8245-27A080940B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597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571500-A85D-407F-9BEA-C63EA8793D34}"/>
</file>

<file path=customXml/itemProps2.xml><?xml version="1.0" encoding="utf-8"?>
<ds:datastoreItem xmlns:ds="http://schemas.openxmlformats.org/officeDocument/2006/customXml" ds:itemID="{25F8D035-4366-4985-B65D-BF64AC58DD3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Koletzko, Sibylle Prof. Dr.</dc:creator>
  <cp:lastModifiedBy>Koletzko, Sibylle Prof. Dr.</cp:lastModifiedBy>
  <cp:revision>1</cp:revision>
  <dcterms:created xsi:type="dcterms:W3CDTF">2024-03-10T17:13:57Z</dcterms:created>
  <dcterms:modified xsi:type="dcterms:W3CDTF">2024-03-10T17:13:57Z</dcterms:modified>
</cp:coreProperties>
</file>