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55E640-EBB5-46CB-87EE-8BDA65A5A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F629A41-30C2-4E0E-BB0C-BF4E23496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26F-2D69-43A8-AFCC-34CBCDF1EE36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25A9D63-6D55-4F85-9CD9-EE4C9E64D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DA35833-C4E2-4D3F-9C17-24803903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22C6D-8A28-4566-A8EB-6D105586C0B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5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FFC8404-B233-4F8E-8C9E-C4A1DBF2E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15B71E-6020-44B6-8235-C2DBF4136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21528D-2FCA-43AF-B2D0-B482E6D9A5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1426F-2D69-43A8-AFCC-34CBCDF1EE36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C5DCEC-9C27-4B33-9FF5-F664DC1196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B341D3-7108-4728-9863-5766B34175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22C6D-8A28-4566-A8EB-6D105586C0B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0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745FA9AC-F83D-4E68-A50C-D450FA835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F94E94D-E55A-4A64-B3B7-ED5BF014DA9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969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1D8FB7B-51B7-4D07-B344-DBF9DA0AE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411A05B-89BA-4F66-B9CB-17E5FC06E77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987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A01B8D4-2A78-48FC-9AEF-3E5B455AC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05BE52F-D925-4304-9CC7-519E6DB3BC5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4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23BC3B1-6FC2-4FB1-BF55-73ACF6518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8533E1-2BFB-46B5-86A2-6FF6130A121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94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C5A6B14-F9D4-4F83-8E44-702136AB4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D8D0D74-765B-4F4C-9624-92AB6CE1E2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49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E041F39-9D0E-4078-89E6-7C4ACE4BF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Vertaling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B922EBB-FF1D-4CE7-928A-80540202798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32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EC42B79-65C1-49E7-9C1B-7FD7D3A0D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0F8C61A-E468-4563-8A81-4F0298D8826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818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ED4FAE2-5AF6-498B-A6AD-011A6ABF7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8197B7D-674A-4E79-823E-ADE48EC82AC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224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77A9709B-A296-4D59-95C8-F765DA646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755F44A-7CE7-4D17-871D-582C5D3B0CD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273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6A76BDF-4D3E-40CC-9242-B23055257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F2B87F1-80B2-43A8-8C0E-534A8FABD2A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369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268F56F-50B8-4D87-9952-34A378529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4C13C64-EB74-4381-A048-8FA0F50A9FA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48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3DD048C-7E26-4E53-8BA2-520CE1C0A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BFECDDE-CF8A-4D26-93F8-53743941F83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63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F9ABBE5-E51A-4234-884A-C794A3ACE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1228E4A-D4AB-451F-BB8F-CE7ABA46A4E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371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061F861-07B7-46CD-BB7E-CF364C80C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CE49458-E91F-4ABB-8CF5-1F885408786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711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BF94D6-7487-4523-8F03-990757740D5E}"/>
</file>

<file path=customXml/itemProps2.xml><?xml version="1.0" encoding="utf-8"?>
<ds:datastoreItem xmlns:ds="http://schemas.openxmlformats.org/officeDocument/2006/customXml" ds:itemID="{E7103058-A8E1-41A8-92CF-6A01E111C64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Vertaling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Koletzko, Sibylle Prof. Dr.</dc:creator>
  <cp:lastModifiedBy>Koletzko, Sibylle Prof. Dr.</cp:lastModifiedBy>
  <cp:revision>1</cp:revision>
  <dcterms:created xsi:type="dcterms:W3CDTF">2024-03-19T08:31:50Z</dcterms:created>
  <dcterms:modified xsi:type="dcterms:W3CDTF">2024-03-19T08:31:50Z</dcterms:modified>
</cp:coreProperties>
</file>