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25C880-0480-4A1B-99B1-A859F68B1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7AE57A7-EDC4-4BAD-924A-7E6AB567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9B30-BA38-40CE-9048-3660C731ADE7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448080E-946C-426E-8486-3EBFAB6D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18235B-4EE5-40E8-8443-88602244B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0A6D-88B8-4AE9-BCB6-A48E806A2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41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DF97E30-8974-4ADA-8A50-2683B9606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346B50-0DF1-49C8-90FD-35405A5B2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F2D414-2BC7-40B0-9B22-BE4F19D273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C9B30-BA38-40CE-9048-3660C731ADE7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638E3C-11F3-4293-8363-27AB656B81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67C37B-CAD1-45DC-A6AF-DDE4824F3F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00A6D-88B8-4AE9-BCB6-A48E806A2F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41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F1CF4B6-733C-4FAB-9533-17D46C21F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E7DA667-2ED4-48FB-96BF-5D8A194AEC7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004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DDCEA87-F69B-4628-B7BD-C022E9D9F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FBE3DE4-B4B0-4C16-8456-E4FAC8D75C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47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A158CCD-02F3-47DC-958D-EFE291189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03D88B1-E1F5-4A77-94DF-A13A30FD01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46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A387CD2-891E-468F-8B52-4A736A82F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B3170D7-DEA7-4D20-BE09-A7569F548F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53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3E4ECC2-F4C1-4A3A-9E73-731A78F1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73F3378-BF87-4D4F-AA2D-196638E5BE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26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259581E-3CCD-4816-914B-1133DD99B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CAE3972-871D-4822-9092-121A9688B68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01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1155A5B-F060-41FD-B0A0-1D10462B6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D2C0449-F3A6-48F9-A475-CCBA4391B52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4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4A78F82-FC2A-4759-9B49-F28504E09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DD1C0AE-0B9D-4B26-B800-F1CB634798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257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BB2508C-A037-4AB5-89D7-12BBCF4BE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DA85900-9204-4A11-BD6D-BE2A15CDDB1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71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517D6FC-CBC7-4FE7-9B7D-825A3FD41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B43FA3-75F6-4D75-A53B-27ADBBAB34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31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09298DD-C87E-44B1-866C-5EE60EFD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8B88E8A-4DE3-4B77-8D1C-77677DEAE2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252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8321A97-2DB4-4F99-8256-FC1472FD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BFB7FA-9971-4C36-97B9-AC30D77A06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49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79D394E-6E7A-4630-BB02-1313A65B2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DFB2CC9-1183-4A24-B628-6EA0A63CB5F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81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FC02380-6C96-44D7-9EFE-DB4D8633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9172157-9BC4-414E-8071-1C92C8C129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9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1B179B-12C1-40E5-B622-E4086AD01BEE}"/>
</file>

<file path=customXml/itemProps2.xml><?xml version="1.0" encoding="utf-8"?>
<ds:datastoreItem xmlns:ds="http://schemas.openxmlformats.org/officeDocument/2006/customXml" ds:itemID="{C8A74325-D68A-4CAB-916F-B45F4659489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2024-03-08T13:27:39Z</dcterms:created>
  <dcterms:modified xsi:type="dcterms:W3CDTF">2024-03-08T13:27:39Z</dcterms:modified>
</cp:coreProperties>
</file>