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97CA0-51CA-4E80-BFBB-2B36FA15B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AA58756-A368-4CD7-956E-7047D9E41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98858-6C4D-45FF-9A2A-B3C5E66783DD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F91984D-F33A-45C3-B9AE-095B730AF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2308211-46D7-4F8E-B5DB-119FDF93E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7EFD6-20A2-4539-B048-13527C94C1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84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50CC6AA-7E50-4023-AF32-87D00A8C9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E38C0F-EC81-4507-BD90-A76C165FF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B6BFFF-4218-4BAD-9E17-1859D58EA7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98858-6C4D-45FF-9A2A-B3C5E66783DD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680532-91AC-448E-AF56-C6D1175DD4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0756D5-B830-4F20-945A-C64C4F0623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7EFD6-20A2-4539-B048-13527C94C1A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2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42D0E2C-0349-44D2-88DE-AD67ACCF3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F42570E-C015-42F9-B058-E930FFED682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181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711ECFC-76D9-4D70-A690-1D1123927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2AA99AC-57C8-451D-BE7A-5EE3C14947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61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B000BCB-E93A-4060-89D1-776B599DA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AB0EAD4-C5DA-4433-BBED-916BBACAED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29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0C82D34-74B0-438D-8BDB-2353560B8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84CA89D-D731-4D97-830D-E91B0932AE9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493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B9E6A07-771C-45E3-B825-671299F35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3833A1E-706E-448B-8A29-4D32B38B480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585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08E7433-9AAD-4DFD-8F69-11FB2051C5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6769E5C-3123-4E2D-B156-DC4D2F54F9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257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987CE9F-A821-449B-870C-A92AC3AB5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50477B5-5387-4732-A32A-E3E0093CB52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675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E01EE39-B290-4F3D-A3B1-F3BE09D46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37DA189-1E82-40CB-943A-D906EBD33D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961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2DB741E-B00F-4F24-83B3-0F8E4A095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EC1F1D2-1221-4279-887B-411477D9B7D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5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8DA8C08-3A51-4CFC-ACF5-3154A68D4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43A3BF4-E029-4A48-B256-B7DB0660E65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157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2179141-6387-4EF3-B89A-0156182A7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170B2B0-35A3-481E-9922-C9D20BE6F93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76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8B0DA26-D015-4893-81EE-64A3AB93A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1FC5C4A-52FE-493C-9384-A8169088375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00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6F6A9C7-8B74-46AB-93EC-C64F7A75C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B3F10A3-9A5C-491E-85BD-5388B1C7BF3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269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B7451CD9-EA95-4E31-9E41-0097EFDB0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61A5B01-20FC-4E9A-9C01-222F09E191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346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598304-F53E-4856-A271-5E5F65009C60}"/>
</file>

<file path=customXml/itemProps2.xml><?xml version="1.0" encoding="utf-8"?>
<ds:datastoreItem xmlns:ds="http://schemas.openxmlformats.org/officeDocument/2006/customXml" ds:itemID="{6B968CE1-05A3-40CD-9CAA-10DF14DC28E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2024-03-08T13:34:03Z</dcterms:created>
  <dcterms:modified xsi:type="dcterms:W3CDTF">2024-03-08T13:34:03Z</dcterms:modified>
</cp:coreProperties>
</file>