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FADE-F5FA-4C27-9DC4-3945B317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DEB0F9-E583-4F2C-B4E4-F5877A689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FCFF-7BF5-474F-8691-81AFE7F52714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08EF66-58F3-4868-BA8C-DE3BAF8E6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1685FE-D1D8-4C3B-83C0-3EDE7ACD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D018D-9BFD-48DD-AC79-36BA879CB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40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EE722A-D3FA-4D8C-9364-1E5385819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17DBA5-96BB-4DC6-AA11-9C63F6369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E1CC9C-CB82-415E-861B-52F7CD819C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FCFF-7BF5-474F-8691-81AFE7F52714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8A73AC-FAB1-4DF7-AE3E-D52AEECAC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A79AB0-FEE0-4381-BA8E-781A255FF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D018D-9BFD-48DD-AC79-36BA879CB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166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5579565-1DDC-4F84-98A5-CE56F54E2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BC14C32-1D94-4847-905D-FAB72847346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07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4D5C8C6-3BAA-4058-ADD6-03F1B6F9D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3210A3-0A48-482D-9FB0-3673F099B7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29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6ED83CD-3462-4FC1-84DB-8D778DC5F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9EC26CD-68EE-49D0-92DE-296B11DADB9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74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AB11DF2-E42A-4816-B5BB-A027E0CF5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E7D0F4C-2407-4B15-A953-0294C11F6D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91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BD34EAB-6614-459D-8FEB-EBADCD3C1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F350647-6E19-4FD2-A498-02426B8AD8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89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FEA926B-3516-40DC-B0DE-31CD6035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8938EA0-CA74-4DC3-A4A0-8538351445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37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1FB8EAA-4E49-426A-9A74-EA79A1449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46FCDFE-5923-43DE-A2FF-6D92017C9B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5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EE95082-A5A2-4E60-833F-7548B83E1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012AE75-EEF5-4918-AE1A-9C295E4C01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7072AF6-5714-4840-B440-91EC0D7DD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FA05ED0-69CC-4505-8029-523A08E1A6C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05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946DA74-400E-435B-BE0B-61C790641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88C4286-F63A-4352-BEC9-8691E6E8F8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933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C3E0EC7-3894-4A83-A259-68D18C5EB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4376A4B-F75B-4B0A-BFE6-D38949E569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4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BC73606-5491-40C7-B5E8-00F612AF7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6F1BCE0-E1D3-4C7B-BE1D-A1F14B1C064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95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30D7C13-C38B-412C-B1CD-1761E7739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4C4F8D7-AF8D-4062-A8EC-23FC2996AA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68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3A7EA5E-1536-41BA-9D38-A0C8356C8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99A3A77-B536-4FC6-B26A-F0481E4F0E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85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9C3F3A-F773-4F07-939B-5E0ECD4EC81E}"/>
</file>

<file path=customXml/itemProps2.xml><?xml version="1.0" encoding="utf-8"?>
<ds:datastoreItem xmlns:ds="http://schemas.openxmlformats.org/officeDocument/2006/customXml" ds:itemID="{DB526ADC-ED72-4B2B-9262-F579B46A022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2024-03-08T13:00:34Z</dcterms:created>
  <dcterms:modified xsi:type="dcterms:W3CDTF">2024-03-08T13:00:34Z</dcterms:modified>
</cp:coreProperties>
</file>