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8B033-016D-47B4-8EE0-B6F3ECBEC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A934514-2B78-4FA8-8F27-B00BCB67A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6A20-162E-4886-8FF3-CD78DD898DAE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281544-7D62-436D-B0E1-78F5E4F42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463B2-63D1-42F5-8D2A-FDB4D5D9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ED94-19A8-4E5E-9460-9200DA5C1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F46054-EB6F-4B71-AA2A-8AE435B8E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87616D-C136-448B-A2BA-CD0424A29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5E0AA7-3748-4F9F-B112-686B1DE58D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76A20-162E-4886-8FF3-CD78DD898DAE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5AFEA4-B8EB-4E00-8600-51482E32C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A15C1E-6306-4753-B223-53E4928BF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5ED94-19A8-4E5E-9460-9200DA5C1F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5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47B44BE-8A52-423A-B0F6-E8CC45D16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86BC8B7-9756-4685-8864-822ACA6599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7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4A88D6B-53C9-49A5-8319-E03EF213E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54BFA84-DD28-411F-AC4E-3FDA90C4FA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85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F889275-47AC-434C-9768-287532878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B83699-5E3F-4868-ACA3-ED855033F1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20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BAB8886-608F-4066-A83E-BCD4FADC3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6AA5D89-0FC0-425C-8341-32E4336C39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33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6804BED-695D-4F1E-A05A-FD2C95852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AC7A3A4-A78C-41BE-A80E-03545A7FD4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04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6AB9951-6E87-4C72-9AD5-9CB393D56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CCA8C35-131C-46D2-BB99-68395AB069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6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7DC3050-C505-4BDD-9766-F2CE02F14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AC7366-0279-4E48-8ABB-DE05C0D7A95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7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151A511-95A9-40D7-B598-E089090EB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E786AAE-82F8-433A-9014-F4A18AFF53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2AC19B6-7966-4310-973B-641D3F27C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BC1F43C-FA9A-4197-B9BF-1FAA1B3456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93D9C61-2A3A-48A1-B8D2-02F031B7A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429DB90-3D2E-483C-8BEC-D110A5210F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8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BFEAFC4-0AE4-4AF4-BFAE-E4AE43FAD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2E7B7AC-8507-461D-B869-AB76B245897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65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14609C4-7AD0-4674-8E21-7E662F5A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1A8424A-4823-46A0-9E89-A157D3D978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60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915A1B7-57E7-4B9D-9FCA-DD338DC61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75BE6A-AF7A-4620-81BD-BB93AE4155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9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77585E6-09AA-401A-BE90-3871E0D4F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C60DD58-8840-4751-851B-2C42CFFDE8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84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5C0362-EFA8-4801-BAA2-BC99A763A111}"/>
</file>

<file path=customXml/itemProps2.xml><?xml version="1.0" encoding="utf-8"?>
<ds:datastoreItem xmlns:ds="http://schemas.openxmlformats.org/officeDocument/2006/customXml" ds:itemID="{4355DFB9-124B-4743-96BD-EAA450902ED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Koletzko, Sibylle Prof. Dr.</dc:creator>
  <cp:lastModifiedBy>Koletzko, Sibylle Prof. Dr.</cp:lastModifiedBy>
  <cp:revision>1</cp:revision>
  <dcterms:created xsi:type="dcterms:W3CDTF">2024-03-10T17:10:43Z</dcterms:created>
  <dcterms:modified xsi:type="dcterms:W3CDTF">2024-03-10T17:10:43Z</dcterms:modified>
</cp:coreProperties>
</file>