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D4EC3-73D6-4DB8-9D5F-47720E59CE4D}" v="4" dt="2024-01-23T11:31:34.3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1349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BF4D4EC3-73D6-4DB8-9D5F-47720E59CE4D}"/>
    <pc:docChg chg="addSld modSld">
      <pc:chgData name="Katharina Ikrath" userId="cfb46c0e-784e-4967-ba00-ce9e1da3cf9e" providerId="ADAL" clId="{BF4D4EC3-73D6-4DB8-9D5F-47720E59CE4D}" dt="2024-01-23T11:31:50.472" v="17" actId="20577"/>
      <pc:docMkLst>
        <pc:docMk/>
      </pc:docMkLst>
      <pc:sldChg chg="addSp delSp modSp add mod">
        <pc:chgData name="Katharina Ikrath" userId="cfb46c0e-784e-4967-ba00-ce9e1da3cf9e" providerId="ADAL" clId="{BF4D4EC3-73D6-4DB8-9D5F-47720E59CE4D}" dt="2024-01-23T11:31:50.472" v="17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BF4D4EC3-73D6-4DB8-9D5F-47720E59CE4D}" dt="2024-01-23T11:31:29.428" v="11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BF4D4EC3-73D6-4DB8-9D5F-47720E59CE4D}" dt="2024-01-23T11:31:32.282" v="12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BF4D4EC3-73D6-4DB8-9D5F-47720E59CE4D}" dt="2024-01-23T11:31:32.777" v="13" actId="478"/>
          <ac:spMkLst>
            <pc:docMk/>
            <pc:sldMk cId="1016367952" sldId="2918"/>
            <ac:spMk id="6" creationId="{80FD97E0-AD32-B6C7-13EA-378404EF4314}"/>
          </ac:spMkLst>
        </pc:spChg>
        <pc:spChg chg="add mod">
          <ac:chgData name="Katharina Ikrath" userId="cfb46c0e-784e-4967-ba00-ce9e1da3cf9e" providerId="ADAL" clId="{BF4D4EC3-73D6-4DB8-9D5F-47720E59CE4D}" dt="2024-01-23T11:31:50.472" v="17" actId="20577"/>
          <ac:spMkLst>
            <pc:docMk/>
            <pc:sldMk cId="1016367952" sldId="2918"/>
            <ac:spMk id="7" creationId="{BA1165F4-0B24-E11C-112B-254CA0F27F8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95" y="897718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INICIATIVA PARA LA CALIDAD DE LA ATENCIÓN SANITARIA ANTROPOMÉTRICA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PROCEDIMIENTO CORRECTO</a:t>
            </a:r>
          </a:p>
          <a:p>
            <a:pPr>
              <a:spcBef>
                <a:spcPct val="0"/>
              </a:spcBef>
              <a:defRPr/>
            </a:pP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equipos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buenas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condiciones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calibrados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según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precisión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20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mejor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Clase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Poner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cero antes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Coloque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horizontal dura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desnudo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idealmente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antes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alimentarlo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 err="1"/>
              <a:t>Pesar</a:t>
            </a:r>
            <a:r>
              <a:rPr lang="en-GB" altLang="en-US" dirty="0"/>
              <a:t> un </a:t>
            </a:r>
            <a:r>
              <a:rPr lang="en-GB" altLang="en-US" dirty="0" err="1"/>
              <a:t>bebé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Cómo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pesar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a un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bebé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ERRORES COMUNES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zapatos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puestos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completamente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accesorios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bolsillos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celulares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llaves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juguete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mano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apoya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muebles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/pared/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persona 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tomando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demasiado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cerca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pared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apoya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pared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irregular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blanda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ejemplo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: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alfombra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 err="1"/>
              <a:t>Pesar</a:t>
            </a:r>
            <a:r>
              <a:rPr lang="en-GB" altLang="en-US" dirty="0"/>
              <a:t> un </a:t>
            </a:r>
            <a:r>
              <a:rPr lang="en-GB" altLang="en-US" dirty="0" err="1"/>
              <a:t>niño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PROCEDIMIENTO CORRECTO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equipos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buenas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condiciones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calibrados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según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precisión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100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mejor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Clase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Remover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zapatos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vaciar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bolsillos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quede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ropa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liviana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posible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ejemplo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: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ropa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interior)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Compruebe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pantalla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digital de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cero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quede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quieto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Para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asiento,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descansar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barra, sin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tocar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suelo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 err="1"/>
              <a:t>Pesar</a:t>
            </a:r>
            <a:r>
              <a:rPr lang="en-GB" altLang="en-US" dirty="0"/>
              <a:t> un </a:t>
            </a:r>
            <a:r>
              <a:rPr lang="en-GB" altLang="en-US" dirty="0" err="1"/>
              <a:t>niño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Cómo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pesar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un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niño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PROCEDIEMIENTO CORRECTO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ayuda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Primero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anote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medida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desnudo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ropa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ligera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Entregar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quede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quieto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Anote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peso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combinado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peso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peso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combinado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discapacitados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balanza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grúa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disposición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en-GB" altLang="en-US" dirty="0" err="1"/>
              <a:t>Pesar</a:t>
            </a:r>
            <a:r>
              <a:rPr lang="en-GB" altLang="en-US" dirty="0"/>
              <a:t> un </a:t>
            </a:r>
            <a:r>
              <a:rPr lang="en-GB" altLang="en-US" dirty="0" err="1"/>
              <a:t>niño</a:t>
            </a:r>
            <a:r>
              <a:rPr lang="en-GB" altLang="en-US" dirty="0"/>
              <a:t> con </a:t>
            </a:r>
            <a:r>
              <a:rPr lang="en-GB" altLang="en-US" dirty="0" err="1"/>
              <a:t>discapacidad</a:t>
            </a:r>
            <a:r>
              <a:rPr lang="en-GB" altLang="en-US" dirty="0"/>
              <a:t> o poco </a:t>
            </a:r>
            <a:r>
              <a:rPr lang="en-GB" altLang="en-US" dirty="0" err="1"/>
              <a:t>cooperativo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174512" y="4160203"/>
            <a:ext cx="3538323" cy="350520"/>
            <a:chOff x="5103628" y="4160203"/>
            <a:chExt cx="360920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5103628" y="4160203"/>
              <a:ext cx="360920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Cómo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pesar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un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niño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con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discapacidad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o poco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cooperativo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en-US" altLang="en-US" dirty="0" err="1"/>
              <a:t>Trazado</a:t>
            </a:r>
            <a:r>
              <a:rPr lang="en-US" altLang="en-US" dirty="0"/>
              <a:t> de </a:t>
            </a:r>
            <a:r>
              <a:rPr lang="en-US" altLang="en-US" dirty="0" err="1"/>
              <a:t>medidas</a:t>
            </a:r>
            <a:r>
              <a:rPr lang="en-US" altLang="en-US" dirty="0"/>
              <a:t> </a:t>
            </a:r>
            <a:r>
              <a:rPr lang="en-US" altLang="en-US" dirty="0" err="1"/>
              <a:t>antropométricas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102388"/>
          </a:xfrm>
        </p:spPr>
        <p:txBody>
          <a:bodyPr/>
          <a:lstStyle/>
          <a:p>
            <a:r>
              <a:rPr lang="en-US" altLang="en-US" dirty="0"/>
              <a:t>Las </a:t>
            </a:r>
            <a:r>
              <a:rPr lang="en-US" altLang="en-US" dirty="0" err="1"/>
              <a:t>medidas</a:t>
            </a:r>
            <a:r>
              <a:rPr lang="en-US" altLang="en-US" dirty="0"/>
              <a:t> </a:t>
            </a:r>
            <a:r>
              <a:rPr lang="en-US" altLang="en-US" dirty="0" err="1"/>
              <a:t>antropométricas</a:t>
            </a:r>
            <a:r>
              <a:rPr lang="en-US" altLang="en-US" dirty="0"/>
              <a:t> </a:t>
            </a:r>
            <a:r>
              <a:rPr lang="en-US" altLang="en-US" dirty="0" err="1"/>
              <a:t>deben</a:t>
            </a:r>
            <a:r>
              <a:rPr lang="en-US" altLang="en-US" dirty="0"/>
              <a:t> </a:t>
            </a:r>
            <a:r>
              <a:rPr lang="en-US" altLang="en-US" dirty="0" err="1"/>
              <a:t>trazarse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tablas</a:t>
            </a:r>
            <a:r>
              <a:rPr lang="en-US" altLang="en-US" dirty="0"/>
              <a:t> de </a:t>
            </a:r>
            <a:r>
              <a:rPr lang="en-US" altLang="en-US" dirty="0" err="1"/>
              <a:t>referencia</a:t>
            </a:r>
            <a:r>
              <a:rPr lang="en-US" altLang="en-US" dirty="0"/>
              <a:t> </a:t>
            </a:r>
            <a:r>
              <a:rPr lang="en-US" altLang="en-US" dirty="0" err="1"/>
              <a:t>apropiadas</a:t>
            </a:r>
            <a:r>
              <a:rPr lang="en-US" altLang="en-US" dirty="0"/>
              <a:t> e </a:t>
            </a:r>
            <a:r>
              <a:rPr lang="en-US" altLang="en-US" dirty="0" err="1"/>
              <a:t>interpretarse</a:t>
            </a:r>
            <a:r>
              <a:rPr lang="en-US" altLang="en-US" dirty="0"/>
              <a:t> </a:t>
            </a:r>
            <a:r>
              <a:rPr lang="en-US" altLang="en-US" dirty="0" err="1"/>
              <a:t>teniendo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cuenta</a:t>
            </a:r>
            <a:r>
              <a:rPr lang="en-US" altLang="en-US" dirty="0"/>
              <a:t> las </a:t>
            </a:r>
            <a:r>
              <a:rPr lang="en-US" altLang="en-US" dirty="0" err="1"/>
              <a:t>medidas</a:t>
            </a:r>
            <a:r>
              <a:rPr lang="en-US" altLang="en-US" dirty="0"/>
              <a:t> </a:t>
            </a:r>
            <a:r>
              <a:rPr lang="en-US" altLang="en-US" dirty="0" err="1"/>
              <a:t>anteriores</a:t>
            </a:r>
            <a:r>
              <a:rPr lang="en-US" altLang="en-US" dirty="0"/>
              <a:t> y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escenario</a:t>
            </a:r>
            <a:r>
              <a:rPr lang="en-US" altLang="en-US" dirty="0"/>
              <a:t> </a:t>
            </a:r>
            <a:r>
              <a:rPr lang="en-US" altLang="en-US" dirty="0" err="1"/>
              <a:t>clínico</a:t>
            </a:r>
            <a:r>
              <a:rPr lang="en-US" altLang="en-US" dirty="0"/>
              <a:t> del </a:t>
            </a:r>
            <a:r>
              <a:rPr lang="en-US" altLang="en-US" dirty="0" err="1"/>
              <a:t>niño</a:t>
            </a:r>
            <a:r>
              <a:rPr lang="en-US" altLang="en-US" dirty="0"/>
              <a:t>.</a:t>
            </a:r>
          </a:p>
          <a:p>
            <a:endParaRPr lang="en-US" altLang="en-US" dirty="0"/>
          </a:p>
          <a:p>
            <a:r>
              <a:rPr lang="en-US" altLang="en-US" dirty="0"/>
              <a:t>Un </a:t>
            </a:r>
            <a:r>
              <a:rPr lang="en-US" altLang="en-US" dirty="0" err="1"/>
              <a:t>enfoque</a:t>
            </a:r>
            <a:r>
              <a:rPr lang="en-US" altLang="en-US" dirty="0"/>
              <a:t> </a:t>
            </a:r>
            <a:r>
              <a:rPr lang="en-US" altLang="en-US" dirty="0" err="1"/>
              <a:t>práctico</a:t>
            </a:r>
            <a:r>
              <a:rPr lang="en-US" altLang="en-US" dirty="0"/>
              <a:t> para </a:t>
            </a:r>
            <a:r>
              <a:rPr lang="en-US" altLang="en-US" dirty="0" err="1"/>
              <a:t>identificar</a:t>
            </a:r>
            <a:r>
              <a:rPr lang="en-US" altLang="en-US" dirty="0"/>
              <a:t> la </a:t>
            </a:r>
            <a:r>
              <a:rPr lang="en-US" altLang="en-US" dirty="0" err="1"/>
              <a:t>desnutrición</a:t>
            </a:r>
            <a:r>
              <a:rPr lang="en-US" altLang="en-US" dirty="0"/>
              <a:t> </a:t>
            </a:r>
            <a:r>
              <a:rPr lang="en-US" altLang="en-US" dirty="0" err="1"/>
              <a:t>asociada</a:t>
            </a:r>
            <a:r>
              <a:rPr lang="en-US" altLang="en-US" dirty="0"/>
              <a:t> a </a:t>
            </a:r>
            <a:r>
              <a:rPr lang="en-US" altLang="en-US" dirty="0" err="1"/>
              <a:t>enfermedades</a:t>
            </a:r>
            <a:r>
              <a:rPr lang="en-US" altLang="en-US" dirty="0"/>
              <a:t> </a:t>
            </a:r>
            <a:r>
              <a:rPr lang="en-US" altLang="en-US" dirty="0" err="1"/>
              <a:t>pedriátricas</a:t>
            </a:r>
            <a:r>
              <a:rPr lang="en-US" altLang="en-US" dirty="0"/>
              <a:t>, se </a:t>
            </a:r>
            <a:r>
              <a:rPr lang="en-US" altLang="en-US" dirty="0" err="1"/>
              <a:t>proporciona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la </a:t>
            </a:r>
            <a:r>
              <a:rPr lang="en-US" altLang="en-US" dirty="0" err="1"/>
              <a:t>declaración</a:t>
            </a:r>
            <a:r>
              <a:rPr lang="en-US" altLang="en-US" dirty="0"/>
              <a:t> de la ESPGHAN – Grupo de </a:t>
            </a:r>
            <a:r>
              <a:rPr lang="en-US" altLang="en-US" dirty="0" err="1"/>
              <a:t>interés</a:t>
            </a:r>
            <a:r>
              <a:rPr lang="en-US" altLang="en-US" dirty="0"/>
              <a:t> especial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desnutrición</a:t>
            </a:r>
            <a:r>
              <a:rPr lang="en-US" altLang="en-US" dirty="0"/>
              <a:t> </a:t>
            </a:r>
            <a:r>
              <a:rPr lang="en-US" altLang="en-US" dirty="0" err="1"/>
              <a:t>clínica</a:t>
            </a:r>
            <a:r>
              <a:rPr lang="en-US" altLang="en-US" dirty="0"/>
              <a:t>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10.1097/MPG.0000000000003437”,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en-US" altLang="en-US" dirty="0" err="1"/>
              <a:t>Recursos</a:t>
            </a:r>
            <a:r>
              <a:rPr lang="en-US" altLang="en-US" dirty="0"/>
              <a:t> </a:t>
            </a:r>
            <a:r>
              <a:rPr lang="en-US" altLang="en-US" dirty="0" err="1"/>
              <a:t>adicionales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Curso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de </a:t>
            </a: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entrenamiento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de la OMS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Recursos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de video de la OMS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3150234" cy="284880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Estándares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de </a:t>
            </a: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crecimiento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infantil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de la OMS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Recursos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100" b="1">
                <a:solidFill>
                  <a:schemeClr val="bg1"/>
                </a:solidFill>
                <a:cs typeface="Times New Roman" panose="02020603050405020304" pitchFamily="18" charset="0"/>
              </a:rPr>
              <a:t>de software de la OMS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A1165F4-0B24-E11C-112B-254CA0F27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Sandra Lopez </a:t>
            </a:r>
            <a:r>
              <a:rPr lang="en-GB" dirty="0" err="1"/>
              <a:t>Aliaga</a:t>
            </a:r>
            <a:r>
              <a:rPr lang="en-GB" dirty="0"/>
              <a:t>, Paula Crespo Escobar.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984885"/>
          </a:xfrm>
        </p:spPr>
        <p:txBody>
          <a:bodyPr vert="horz"/>
          <a:lstStyle/>
          <a:p>
            <a:r>
              <a:rPr lang="en-US" altLang="en-US" dirty="0" err="1"/>
              <a:t>Contenido</a:t>
            </a:r>
            <a:br>
              <a:rPr lang="en-US" altLang="en-US" dirty="0"/>
            </a:br>
            <a:r>
              <a:rPr lang="en-US" altLang="en-US" sz="1800" b="0" dirty="0" err="1"/>
              <a:t>Antropometría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en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pacientes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pediátricos</a:t>
            </a:r>
            <a:r>
              <a:rPr lang="en-US" altLang="en-US" sz="1800" b="0" dirty="0"/>
              <a:t>: Técnica </a:t>
            </a:r>
            <a:r>
              <a:rPr lang="en-US" altLang="en-US" sz="1800" b="0" dirty="0" err="1"/>
              <a:t>correcta</a:t>
            </a:r>
            <a:r>
              <a:rPr lang="en-US" altLang="en-US" sz="1800" b="0" dirty="0"/>
              <a:t> de </a:t>
            </a:r>
            <a:r>
              <a:rPr lang="en-US" altLang="en-US" sz="1800" b="0" dirty="0" err="1"/>
              <a:t>medición</a:t>
            </a:r>
            <a:r>
              <a:rPr lang="en-US" altLang="en-US" sz="1800" b="0" dirty="0"/>
              <a:t> y </a:t>
            </a:r>
            <a:r>
              <a:rPr lang="en-US" altLang="en-US" sz="1800" b="0" dirty="0" err="1"/>
              <a:t>errores</a:t>
            </a:r>
            <a:r>
              <a:rPr lang="en-US" altLang="en-US" sz="1800" b="0" dirty="0"/>
              <a:t> communes.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Cómo</a:t>
            </a:r>
            <a:r>
              <a:rPr lang="en-GB" sz="2000" dirty="0"/>
              <a:t> </a:t>
            </a:r>
            <a:r>
              <a:rPr lang="en-GB" sz="2000" dirty="0" err="1"/>
              <a:t>medir</a:t>
            </a:r>
            <a:r>
              <a:rPr lang="en-GB" sz="2000" dirty="0"/>
              <a:t> la </a:t>
            </a:r>
            <a:r>
              <a:rPr lang="en-GB" sz="2000" dirty="0" err="1"/>
              <a:t>longitud</a:t>
            </a:r>
            <a:r>
              <a:rPr lang="en-GB" sz="2000" dirty="0"/>
              <a:t> </a:t>
            </a:r>
            <a:r>
              <a:rPr lang="en-GB" sz="2000" dirty="0" err="1"/>
              <a:t>decúbito</a:t>
            </a:r>
            <a:r>
              <a:rPr lang="en-GB" sz="2000" dirty="0"/>
              <a:t>/</a:t>
            </a:r>
            <a:r>
              <a:rPr lang="en-GB" sz="2000" dirty="0" err="1"/>
              <a:t>supino</a:t>
            </a:r>
            <a:r>
              <a:rPr lang="en-GB" sz="2000" dirty="0"/>
              <a:t>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niños</a:t>
            </a:r>
            <a:r>
              <a:rPr lang="en-GB" sz="2000" dirty="0"/>
              <a:t> &lt;2 </a:t>
            </a:r>
            <a:r>
              <a:rPr lang="en-GB" sz="2000" dirty="0" err="1"/>
              <a:t>años</a:t>
            </a:r>
            <a:r>
              <a:rPr lang="en-GB" sz="2000" dirty="0"/>
              <a:t> de </a:t>
            </a:r>
            <a:r>
              <a:rPr lang="en-GB" sz="2000" dirty="0" err="1"/>
              <a:t>edad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Cómo</a:t>
            </a:r>
            <a:r>
              <a:rPr lang="en-GB" sz="2000" dirty="0"/>
              <a:t> </a:t>
            </a:r>
            <a:r>
              <a:rPr lang="en-GB" sz="2000" dirty="0" err="1"/>
              <a:t>medir</a:t>
            </a:r>
            <a:r>
              <a:rPr lang="en-GB" sz="2000" dirty="0"/>
              <a:t> la </a:t>
            </a:r>
            <a:r>
              <a:rPr lang="en-GB" sz="2000" dirty="0" err="1"/>
              <a:t>altura</a:t>
            </a:r>
            <a:r>
              <a:rPr lang="en-GB" sz="2000" dirty="0"/>
              <a:t> de pie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niños</a:t>
            </a:r>
            <a:r>
              <a:rPr lang="en-GB" sz="2000" dirty="0"/>
              <a:t> &gt;2 </a:t>
            </a:r>
            <a:r>
              <a:rPr lang="en-GB" sz="2000" dirty="0" err="1"/>
              <a:t>años</a:t>
            </a:r>
            <a:r>
              <a:rPr lang="en-GB" sz="2000" dirty="0"/>
              <a:t> de </a:t>
            </a:r>
            <a:r>
              <a:rPr lang="en-GB" sz="2000" dirty="0" err="1"/>
              <a:t>edad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Cómo</a:t>
            </a:r>
            <a:r>
              <a:rPr lang="en-GB" sz="2000" dirty="0"/>
              <a:t> </a:t>
            </a:r>
            <a:r>
              <a:rPr lang="en-GB" sz="2000" dirty="0" err="1"/>
              <a:t>medir</a:t>
            </a:r>
            <a:r>
              <a:rPr lang="en-GB" sz="2000" dirty="0"/>
              <a:t> la </a:t>
            </a:r>
            <a:r>
              <a:rPr lang="en-GB" sz="2000" dirty="0" err="1"/>
              <a:t>circunferencia</a:t>
            </a:r>
            <a:r>
              <a:rPr lang="en-GB" sz="2000" dirty="0"/>
              <a:t> de la cabeza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Cómo</a:t>
            </a:r>
            <a:r>
              <a:rPr lang="en-GB" sz="2000" dirty="0"/>
              <a:t> </a:t>
            </a:r>
            <a:r>
              <a:rPr lang="en-GB" sz="2000" dirty="0" err="1"/>
              <a:t>medir</a:t>
            </a:r>
            <a:r>
              <a:rPr lang="en-GB" sz="2000" dirty="0"/>
              <a:t> </a:t>
            </a:r>
            <a:r>
              <a:rPr lang="en-GB" sz="2000" dirty="0" err="1"/>
              <a:t>el</a:t>
            </a:r>
            <a:r>
              <a:rPr lang="en-GB" sz="2000" dirty="0"/>
              <a:t> peso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niños</a:t>
            </a:r>
            <a:r>
              <a:rPr lang="en-GB" sz="2000" dirty="0"/>
              <a:t> &lt;2 </a:t>
            </a:r>
            <a:r>
              <a:rPr lang="en-GB" sz="2000" dirty="0" err="1"/>
              <a:t>años</a:t>
            </a:r>
            <a:r>
              <a:rPr lang="en-GB" sz="2000" dirty="0"/>
              <a:t> de </a:t>
            </a:r>
            <a:r>
              <a:rPr lang="en-GB" sz="2000" dirty="0" err="1"/>
              <a:t>edad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Cómo</a:t>
            </a:r>
            <a:r>
              <a:rPr lang="en-GB" sz="2000" dirty="0"/>
              <a:t> </a:t>
            </a:r>
            <a:r>
              <a:rPr lang="en-GB" sz="2000" dirty="0" err="1"/>
              <a:t>medir</a:t>
            </a:r>
            <a:r>
              <a:rPr lang="en-GB" sz="2000" dirty="0"/>
              <a:t> </a:t>
            </a:r>
            <a:r>
              <a:rPr lang="en-GB" sz="2000" dirty="0" err="1"/>
              <a:t>el</a:t>
            </a:r>
            <a:r>
              <a:rPr lang="en-GB" sz="2000" dirty="0"/>
              <a:t> peso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niños</a:t>
            </a:r>
            <a:r>
              <a:rPr lang="en-GB" sz="2000" dirty="0"/>
              <a:t> &gt;2 </a:t>
            </a:r>
            <a:r>
              <a:rPr lang="en-GB" sz="2000" dirty="0" err="1"/>
              <a:t>años</a:t>
            </a:r>
            <a:r>
              <a:rPr lang="en-GB" sz="2000" dirty="0"/>
              <a:t> de </a:t>
            </a:r>
            <a:r>
              <a:rPr lang="en-GB" sz="2000" dirty="0" err="1"/>
              <a:t>edad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Cómo</a:t>
            </a:r>
            <a:r>
              <a:rPr lang="en-GB" sz="2000" dirty="0"/>
              <a:t> </a:t>
            </a:r>
            <a:r>
              <a:rPr lang="en-GB" sz="2000" dirty="0" err="1"/>
              <a:t>medir</a:t>
            </a:r>
            <a:r>
              <a:rPr lang="en-GB" sz="2000" dirty="0"/>
              <a:t> </a:t>
            </a:r>
            <a:r>
              <a:rPr lang="en-GB" sz="2000" dirty="0" err="1"/>
              <a:t>el</a:t>
            </a:r>
            <a:r>
              <a:rPr lang="en-GB" sz="2000" dirty="0"/>
              <a:t> peso de </a:t>
            </a:r>
            <a:r>
              <a:rPr lang="en-GB" sz="2000" dirty="0" err="1"/>
              <a:t>los</a:t>
            </a:r>
            <a:r>
              <a:rPr lang="en-GB" sz="2000" dirty="0"/>
              <a:t> </a:t>
            </a:r>
            <a:r>
              <a:rPr lang="en-GB" sz="2000" dirty="0" err="1"/>
              <a:t>niños</a:t>
            </a:r>
            <a:r>
              <a:rPr lang="en-GB" sz="2000" dirty="0"/>
              <a:t> </a:t>
            </a:r>
            <a:r>
              <a:rPr lang="en-GB" sz="2000" dirty="0" err="1"/>
              <a:t>discapacitados</a:t>
            </a:r>
            <a:r>
              <a:rPr lang="en-GB" sz="2000" dirty="0"/>
              <a:t> o poco </a:t>
            </a:r>
            <a:r>
              <a:rPr lang="en-GB" sz="2000" dirty="0" err="1"/>
              <a:t>cooperativos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Otras</a:t>
            </a:r>
            <a:r>
              <a:rPr lang="en-GB" sz="2000" dirty="0"/>
              <a:t> </a:t>
            </a:r>
            <a:r>
              <a:rPr lang="en-GB" sz="2000" dirty="0" err="1"/>
              <a:t>herramientas</a:t>
            </a:r>
            <a:r>
              <a:rPr lang="en-GB" sz="2000" dirty="0"/>
              <a:t> </a:t>
            </a:r>
            <a:r>
              <a:rPr lang="en-GB" sz="2000" dirty="0" err="1"/>
              <a:t>útiles</a:t>
            </a:r>
            <a:r>
              <a:rPr lang="en-GB" sz="2000" dirty="0"/>
              <a:t> y </a:t>
            </a:r>
            <a:r>
              <a:rPr lang="en-GB" sz="2000" dirty="0" err="1"/>
              <a:t>prácticas</a:t>
            </a:r>
            <a:r>
              <a:rPr lang="en-GB" sz="2000" dirty="0"/>
              <a:t>, enlaces e </a:t>
            </a:r>
            <a:r>
              <a:rPr lang="en-GB" sz="2000" dirty="0" err="1"/>
              <a:t>información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ERRORES COMUNES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sin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ayuda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otra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persona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sujeto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pueda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moverse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libremente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estirando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solo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Utilizar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métrica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Que ambas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estén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estiradas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correctamente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Que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debajo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espalda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sea plana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mirando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lados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haber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quitado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pañal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previamente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Que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tabla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inferior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equipo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ej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Infantómetro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tabla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no sea plana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forma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paralela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pies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 err="1"/>
              <a:t>Longitud</a:t>
            </a:r>
            <a:r>
              <a:rPr lang="en-GB" altLang="en-US" dirty="0"/>
              <a:t> </a:t>
            </a:r>
            <a:r>
              <a:rPr lang="en-GB" altLang="en-US" dirty="0" err="1"/>
              <a:t>Decúbito</a:t>
            </a:r>
            <a:r>
              <a:rPr lang="en-GB" altLang="en-US" dirty="0"/>
              <a:t>/</a:t>
            </a:r>
            <a:r>
              <a:rPr lang="en-GB" altLang="en-US" dirty="0" err="1"/>
              <a:t>Supino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42377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PROCEDIMIENTO CORRECTO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equipos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buenas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condiciones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calibrados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según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Quitar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ropa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pañal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;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colocar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acostado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boca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arriba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necesitarán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dos personas –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mantener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cabeza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firme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y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otra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mantener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estiradas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Primera persona</a:t>
            </a: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Deberá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sostener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cabeza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contra la cabecera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fija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infantómetro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mirando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arriba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Segunda persona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Deberá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enderezar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tronco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estirándolas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abajo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firmeza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Deberá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posicionar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pies con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plantas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paralelas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estribo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Se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pondrá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estribo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contacto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las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plantas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de ambos pies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firmemente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lugar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Cuidando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que ambas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estén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rectas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, con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tobillos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ángulo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correcto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dedos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pies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apuntando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hacia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arriba</a:t>
            </a:r>
            <a:endParaRPr lang="en-GB" altLang="en-US" sz="1100" spc="-1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Registrar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longitud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milímetro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cercano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 err="1"/>
              <a:t>Longitud</a:t>
            </a:r>
            <a:r>
              <a:rPr lang="en-GB" altLang="en-US" dirty="0"/>
              <a:t> </a:t>
            </a:r>
            <a:r>
              <a:rPr lang="en-GB" altLang="en-US" dirty="0" err="1"/>
              <a:t>Decúbito</a:t>
            </a:r>
            <a:r>
              <a:rPr lang="en-GB" altLang="en-US" dirty="0"/>
              <a:t>/</a:t>
            </a:r>
            <a:r>
              <a:rPr lang="en-GB" altLang="en-US" dirty="0" err="1"/>
              <a:t>Supino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078855" y="4494511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Cómo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la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longitud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ERRORES COMUNES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lleva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zapatos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pone de puntillas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Talones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separados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rodillas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completamente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extendidas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completamente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vestido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apoya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muebles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/persona 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medida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Los pies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colocan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detrás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otro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erguido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cabeza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derecha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(“Frankfort plane”)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cabeza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mueve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arriba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abajo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/>
              <a:t>Altura de pie </a:t>
            </a:r>
            <a:r>
              <a:rPr lang="en-GB" altLang="en-US" sz="2000" b="0" dirty="0"/>
              <a:t>(&gt;2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PROCEDIMIENTO CORRECTO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equipos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buenas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condiciones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calibrados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regularmente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según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Quitar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ropa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ejemplo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chaquetas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suéteres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zapatos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calcetines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gruesos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cualquier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accesorio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cabello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ganchos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/sombreros/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gorras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pie,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juntos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talones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nalgas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amóplatos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tocando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pared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tablero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vertical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equipo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Asegúrese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brazos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estén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relajados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rectas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uno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Lleve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cabeza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horizontalmente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posición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Frankfort (“Frankfort plane”)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Asegúrese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que la cabecera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descanse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firmemente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cabeza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Registre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altura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centímetros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redondee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milímetro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cercano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en-GB" altLang="en-US" dirty="0"/>
              <a:t>Altura de pie </a:t>
            </a:r>
            <a:r>
              <a:rPr lang="en-GB" altLang="en-US" sz="2000" b="0" dirty="0"/>
              <a:t>(</a:t>
            </a:r>
            <a:r>
              <a:rPr lang="en-GB" altLang="en-US" sz="2000" b="0" dirty="0" err="1"/>
              <a:t>niños</a:t>
            </a:r>
            <a:r>
              <a:rPr lang="en-GB" altLang="en-US" sz="2000" b="0" dirty="0"/>
              <a:t> &gt;2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 que </a:t>
            </a:r>
            <a:r>
              <a:rPr lang="en-GB" altLang="en-US" sz="2000" b="0" dirty="0" err="1"/>
              <a:t>puedan</a:t>
            </a:r>
            <a:r>
              <a:rPr lang="en-GB" altLang="en-US" sz="2000" b="0" dirty="0"/>
              <a:t> </a:t>
            </a:r>
            <a:r>
              <a:rPr lang="en-GB" altLang="en-US" sz="2000" b="0" dirty="0" err="1"/>
              <a:t>pararse</a:t>
            </a:r>
            <a:r>
              <a:rPr lang="en-GB" altLang="en-US" sz="2000" b="0" dirty="0"/>
              <a:t> </a:t>
            </a:r>
            <a:r>
              <a:rPr lang="en-GB" altLang="en-US" sz="2000" b="0" dirty="0" err="1"/>
              <a:t>erguidos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Cómo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la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altura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ERRORES COMUNES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métrica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encima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cejas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orejas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ambas.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métrica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no sea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suficientemente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flexible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estirable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encuentra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demasiado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baja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posterior de la cabeza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orejas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US" altLang="en-US" dirty="0" err="1"/>
              <a:t>Circunferencia</a:t>
            </a:r>
            <a:r>
              <a:rPr lang="en-US" altLang="en-US" dirty="0"/>
              <a:t> de la cabeza</a:t>
            </a:r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PROCEDIMIENTO CORRECTO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Tome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flexible que no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estire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circunferencia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cabeza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Remover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ganchitos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cabello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otros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accesorios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cabeza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regazo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cuidador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Mantenga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quieto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durante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proceso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alrededor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cabeza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fíjela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cejas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Verifique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cinta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justo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encima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orejas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protuberancia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ósea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posterior de la cabeza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Tire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firmemente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comprimir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cabello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y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 hasta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punto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causar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molestias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Tome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lectura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redondeando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milímetro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cercano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Repita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diferencia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es &gt;0.5 cm,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obtener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tercera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Calcular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promedio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mediciones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US" altLang="en-US" dirty="0" err="1"/>
              <a:t>Circunferencia</a:t>
            </a:r>
            <a:r>
              <a:rPr lang="en-US" altLang="en-US" dirty="0"/>
              <a:t> de la cabeza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968410" y="4160203"/>
            <a:ext cx="2744426" cy="350520"/>
            <a:chOff x="5968410" y="4160203"/>
            <a:chExt cx="2744426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5968410" y="4160203"/>
              <a:ext cx="2744426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Cómo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la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circunferencia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de la cabeza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ERRORES COMUNES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ropa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pañal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sosteniéndolo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alguna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forma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bebé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juguete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mano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Que las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piernas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manos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niño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toquen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mesa o la pared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donde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está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colocada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Colocar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báscula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blanda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ejemplo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: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colchón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 err="1"/>
              <a:t>Pesar</a:t>
            </a:r>
            <a:r>
              <a:rPr lang="en-GB" altLang="en-US" dirty="0"/>
              <a:t> un </a:t>
            </a:r>
            <a:r>
              <a:rPr lang="en-GB" altLang="en-US" dirty="0" err="1"/>
              <a:t>bebé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años</a:t>
            </a:r>
            <a:r>
              <a:rPr lang="en-GB" altLang="en-US" sz="2000" b="0" dirty="0"/>
              <a:t> de </a:t>
            </a:r>
            <a:r>
              <a:rPr lang="en-GB" altLang="en-US" sz="2000" b="0" dirty="0" err="1"/>
              <a:t>edad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Props1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5897E9-CE7E-4DDF-B6F2-E715E44F82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1DB444-464E-407C-B22B-06781938FC4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78bb406-f9b4-4bf4-93fc-8ca01d6e3e84"/>
    <ds:schemaRef ds:uri="7b5a56f8-56c5-4c53-9a70-bce830385d8a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1581</Words>
  <Application>Microsoft Office PowerPoint</Application>
  <PresentationFormat>On-screen Show (16:9)</PresentationFormat>
  <Paragraphs>185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Contenido Antropometría en pacientes pediátricos: Técnica correcta de medición y errores communes.</vt:lpstr>
      <vt:lpstr>Longitud Decúbito/Supino (&lt;2 años de edad)</vt:lpstr>
      <vt:lpstr>Longitud Decúbito/Supino (&lt;2 años de edad)</vt:lpstr>
      <vt:lpstr>Altura de pie (&gt;2 años de edad)</vt:lpstr>
      <vt:lpstr>Altura de pie (niños &gt;2 años de edad que puedan pararse erguidos)</vt:lpstr>
      <vt:lpstr>Circunferencia de la cabeza</vt:lpstr>
      <vt:lpstr>Circunferencia de la cabeza</vt:lpstr>
      <vt:lpstr>Pesar un bebé (&lt;2 años de edad)</vt:lpstr>
      <vt:lpstr>Pesar un bebé (&lt;2 años de edad)</vt:lpstr>
      <vt:lpstr>Pesar un niño (&gt;2 años de edad)</vt:lpstr>
      <vt:lpstr>Pesar un niño (&gt;2 años de edad)</vt:lpstr>
      <vt:lpstr>Pesar un niño con discapacidad o poco cooperativo</vt:lpstr>
      <vt:lpstr>Trazado de medidas antropométricas </vt:lpstr>
      <vt:lpstr>Recursos adicionales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486</cp:revision>
  <cp:lastPrinted>2019-10-15T08:56:38Z</cp:lastPrinted>
  <dcterms:created xsi:type="dcterms:W3CDTF">2016-04-11T22:55:53Z</dcterms:created>
  <dcterms:modified xsi:type="dcterms:W3CDTF">2024-01-23T11:31:54Z</dcterms:modified>
</cp:coreProperties>
</file>