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ED6372-0435-409B-AE40-9BA773FCF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9B4068B-A363-451A-8C4D-89E7DBBF0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0C944-83FA-4080-B420-F42B8320A2DB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A4E9CF3-3E5C-4E04-B74B-B71DEC0D8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24EEF92-A51A-478D-AADB-3D47A6C73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93D7-FF1F-4AC9-9BE3-6A0B1C5D93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3486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4098523-659F-4E96-9449-30A4F2A76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2A30DA8-0852-40DB-99D0-68FB508B71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9DCEE8-378C-44DB-8EE0-00498903E2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0C944-83FA-4080-B420-F42B8320A2DB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DCB9726-6B36-4BA4-ACB1-E611C41533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75F51EB-DC17-40C1-9AFE-96ADD580EB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193D7-FF1F-4AC9-9BE3-6A0B1C5D93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987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E6D80D20-31B2-47F6-9935-72F5263D5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A3C3CD1-5117-46F2-A52F-7520634A04D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5294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01F696DE-269B-417B-AE61-819635875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48474D2-7C72-4901-BA87-B44349CFA75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960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A90CBB28-1D0E-4567-9A2E-CFF438D5A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F189A37-60D9-497E-AEAE-05A02DEB6BA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905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EA116340-BEC1-4279-8CFC-6AF17FD1A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E59C0E3-9D96-42DA-8276-60417453CFF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89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37B06CF2-C921-4F19-B06A-40306B2F6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DBDC5CB-298A-4F9D-9BCD-8AFC13647C9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1178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24FE5FE5-6ECA-4AC5-B985-3655A71E2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Translation</a:t>
            </a:r>
            <a:endParaRPr lang="en-US" dirty="0">
              <a:latin typeface="+mn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2E7EB98-8E4B-42DB-BAF3-F84B0162753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486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0E81CA10-1274-415F-AB7F-D1D1A3F4D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C08CC11-4B13-48A8-8EAE-11D37011ECD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610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AC4006C9-41A7-4F9C-B0E5-A4DFEC88D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4BD7662-314E-4C0E-A0B0-4279406E031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872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4D0BF6BA-01E8-4378-8C67-1E34EA065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901DCF7-8F17-4ABF-8C4A-846A714E601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532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5E70A7A3-D875-40E5-85EE-BDBF44267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6FA529A-4E5D-4920-B6C7-BEB3661082B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254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4FDC033D-80BA-4528-8027-11392ADA0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DD68ABE-CF19-472A-902C-00F1802B619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618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047D5686-ABF5-4415-AB79-9FD0C9877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33AF67A-6C5F-4CDF-9B11-962F67F47CC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630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DF497985-B38A-4D0C-AFB6-AF4DE2C4C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F3C9677-11A0-41C1-B6A1-3447DF13505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27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C190806D-13A9-42EB-B6CB-32290229B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AB06D52-0908-424F-85FD-A71F76A7F7F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84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0AE8687-AF96-46B3-844C-16A1B98EC893}"/>
</file>

<file path=customXml/itemProps2.xml><?xml version="1.0" encoding="utf-8"?>
<ds:datastoreItem xmlns:ds="http://schemas.openxmlformats.org/officeDocument/2006/customXml" ds:itemID="{2B829488-EC2D-49DB-BFE8-145888CD7B5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Breitbild</PresentationFormat>
  <Paragraphs>1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Translation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Litwin, Anna Maria</dc:creator>
  <cp:lastModifiedBy>Litwin, Anna Maria</cp:lastModifiedBy>
  <cp:revision>1</cp:revision>
  <dcterms:created xsi:type="dcterms:W3CDTF">2024-03-08T13:29:10Z</dcterms:created>
  <dcterms:modified xsi:type="dcterms:W3CDTF">2024-03-08T13:29:10Z</dcterms:modified>
</cp:coreProperties>
</file>