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1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8D8093-4F06-478E-8221-A3C557446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34932C0-FB90-4715-AECF-9A823F2C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9043-B1EE-4EEA-A3A1-48BDB086B06B}" type="datetimeFigureOut">
              <a:rPr lang="de-DE" smtClean="0"/>
              <a:t>10.03.2024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1DBA9DF-BB42-4321-B9DB-2784DCCFD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8DF28CB-283D-4F4F-A868-9C5B6ED51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DE9C2-B897-4FC7-AE5F-C2D126E57D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556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8C58D46-AB7F-41A4-B4E2-9D60C7CA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20CC5F8-86A6-4D49-AB11-E2FDD7786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A15749-2441-48EA-A0D7-C9A3C47A1F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29043-B1EE-4EEA-A3A1-48BDB086B06B}" type="datetimeFigureOut">
              <a:rPr lang="de-DE" smtClean="0"/>
              <a:t>10.03.2024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604538-823D-4CB7-9BAA-5FAD2D0EAD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9A9973-EFEC-44A8-8341-6F214B5AC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DE9C2-B897-4FC7-AE5F-C2D126E57D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7753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6BF9AF84-7898-42F5-9884-9F03A7F12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9B3EA1A-5CDC-4589-B93F-153285C0B52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414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3CC3C5DA-E7BD-45ED-BC0B-EFBB49744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B6EEE32-DBD5-42EA-B00D-EEC560FD316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011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2193A236-2DB5-4E6D-9560-8DFB1A56D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BF7D02C-AC8B-4C1E-B1FC-863BE895978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361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3C60F06D-BA23-4780-89E8-F893FC316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1E194E3-1B81-45E7-842C-FEB29E44E62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44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34638DFB-A3BC-40FC-AE1F-BD6DF6F86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35A1973-BB58-47B8-9784-F31F26291A0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825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7B9E4D67-4C05-4405-8A94-9FD251EB5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Translation</a:t>
            </a:r>
            <a:endParaRPr lang="en-US" dirty="0"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8E6B42D-17EB-4C41-9462-18C8FCB66FA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671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91977C51-E498-48FD-A8B0-9AE053762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03DB11D-73E7-46CF-858D-13580DBA139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100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C885F55D-EC2E-46E3-8FE4-E0A80B635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5B3BBC6-9BC1-4E36-965C-04DF25C2B26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355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3B492598-86DC-4EB7-84DD-A69ABD95B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3DEA482-A02A-4AAE-B296-1E89F68F6FB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617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A739C388-95F8-4AA8-A768-A856FE5A4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3F84088-FB2E-4E6D-ABAD-2BE7E15656B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781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569AEB24-6A53-4917-BABA-E67326EC4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ADD2485-E494-4298-B5FA-F34C763B266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255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7E91BC94-6FD5-45C7-A49D-328357BB1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5B3D48D-3D64-4F2D-9744-B3AD1DA4ACE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084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197E64F2-5E85-4F72-A9B8-02AC1222E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B6CCED3-F013-4A19-8A9F-1BEF6B28021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991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32F2F897-2377-4210-9C7C-33255A8A6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522F9C7-BB6B-4453-A19F-5CF5FEE883C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009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467C997-260E-4646-916C-61AF7A964D0E}"/>
</file>

<file path=customXml/itemProps2.xml><?xml version="1.0" encoding="utf-8"?>
<ds:datastoreItem xmlns:ds="http://schemas.openxmlformats.org/officeDocument/2006/customXml" ds:itemID="{A088DFC3-E9D7-4FA2-9CBA-675F3141BEF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Translation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Litwin, Anna Maria</dc:creator>
  <cp:lastModifiedBy>Koletzko, Sibylle Prof. Dr.</cp:lastModifiedBy>
  <cp:revision>2</cp:revision>
  <dcterms:created xsi:type="dcterms:W3CDTF">2024-03-08T12:54:24Z</dcterms:created>
  <dcterms:modified xsi:type="dcterms:W3CDTF">2024-03-10T17:00:45Z</dcterms:modified>
</cp:coreProperties>
</file>