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tags/tag17.xml" ContentType="application/vnd.openxmlformats-officedocument.presentationml.tags+xml"/>
  <Override PartName="/ppt/notesSlides/notesSlide10.xml" ContentType="application/vnd.openxmlformats-officedocument.presentationml.notesSlide+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notesSlides/notesSlide12.xml" ContentType="application/vnd.openxmlformats-officedocument.presentationml.notesSlide+xml"/>
  <Override PartName="/ppt/tags/tag20.xml" ContentType="application/vnd.openxmlformats-officedocument.presentationml.tags+xml"/>
  <Override PartName="/ppt/notesSlides/notesSlide13.xml" ContentType="application/vnd.openxmlformats-officedocument.presentationml.notesSlide+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1"/>
  </p:notesMasterIdLst>
  <p:handoutMasterIdLst>
    <p:handoutMasterId r:id="rId22"/>
  </p:handoutMasterIdLst>
  <p:sldIdLst>
    <p:sldId id="2837" r:id="rId5"/>
    <p:sldId id="1415" r:id="rId6"/>
    <p:sldId id="2917" r:id="rId7"/>
    <p:sldId id="2905" r:id="rId8"/>
    <p:sldId id="2906" r:id="rId9"/>
    <p:sldId id="2907" r:id="rId10"/>
    <p:sldId id="2908" r:id="rId11"/>
    <p:sldId id="2909" r:id="rId12"/>
    <p:sldId id="2910" r:id="rId13"/>
    <p:sldId id="2911" r:id="rId14"/>
    <p:sldId id="2912" r:id="rId15"/>
    <p:sldId id="2913" r:id="rId16"/>
    <p:sldId id="2914" r:id="rId17"/>
    <p:sldId id="2919" r:id="rId18"/>
    <p:sldId id="2902" r:id="rId19"/>
    <p:sldId id="2918" r:id="rId20"/>
  </p:sldIdLst>
  <p:sldSz cx="9144000" cy="5143500" type="screen16x9"/>
  <p:notesSz cx="6761163" cy="9942513"/>
  <p:custDataLst>
    <p:tags r:id="rId23"/>
  </p:custDataLst>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2" pos="872" userDrawn="1">
          <p15:clr>
            <a:srgbClr val="A4A3A4"/>
          </p15:clr>
        </p15:guide>
        <p15:guide id="3" orient="horz" pos="1189" userDrawn="1">
          <p15:clr>
            <a:srgbClr val="A4A3A4"/>
          </p15:clr>
        </p15:guide>
        <p15:guide id="4" pos="294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na Niseteo" initials="TN" lastIdx="2" clrIdx="0"/>
  <p:cmAuthor id="2" name="Konstantinos Gerasimidis"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8489"/>
    <a:srgbClr val="F39FA3"/>
    <a:srgbClr val="F8C5C8"/>
    <a:srgbClr val="5AC2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D0C4BC-E11E-4863-92E1-E17CF39724B7}" v="4" dt="2024-01-23T10:08:29.9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88872" autoAdjust="0"/>
  </p:normalViewPr>
  <p:slideViewPr>
    <p:cSldViewPr snapToGrid="0">
      <p:cViewPr varScale="1">
        <p:scale>
          <a:sx n="101" d="100"/>
          <a:sy n="101" d="100"/>
        </p:scale>
        <p:origin x="341" y="62"/>
      </p:cViewPr>
      <p:guideLst>
        <p:guide pos="872"/>
        <p:guide orient="horz" pos="1189"/>
        <p:guide pos="2948"/>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59" d="100"/>
          <a:sy n="59" d="100"/>
        </p:scale>
        <p:origin x="324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arina Ikrath" userId="cfb46c0e-784e-4967-ba00-ce9e1da3cf9e" providerId="ADAL" clId="{11D0C4BC-E11E-4863-92E1-E17CF39724B7}"/>
    <pc:docChg chg="custSel modSld">
      <pc:chgData name="Katharina Ikrath" userId="cfb46c0e-784e-4967-ba00-ce9e1da3cf9e" providerId="ADAL" clId="{11D0C4BC-E11E-4863-92E1-E17CF39724B7}" dt="2024-01-23T11:22:24.518" v="163" actId="20577"/>
      <pc:docMkLst>
        <pc:docMk/>
      </pc:docMkLst>
      <pc:sldChg chg="modSp mod">
        <pc:chgData name="Katharina Ikrath" userId="cfb46c0e-784e-4967-ba00-ce9e1da3cf9e" providerId="ADAL" clId="{11D0C4BC-E11E-4863-92E1-E17CF39724B7}" dt="2024-01-23T11:22:24.518" v="163" actId="20577"/>
        <pc:sldMkLst>
          <pc:docMk/>
          <pc:sldMk cId="1016367952" sldId="2918"/>
        </pc:sldMkLst>
        <pc:spChg chg="mod">
          <ac:chgData name="Katharina Ikrath" userId="cfb46c0e-784e-4967-ba00-ce9e1da3cf9e" providerId="ADAL" clId="{11D0C4BC-E11E-4863-92E1-E17CF39724B7}" dt="2024-01-23T11:20:57.392" v="72" actId="20577"/>
          <ac:spMkLst>
            <pc:docMk/>
            <pc:sldMk cId="1016367952" sldId="2918"/>
            <ac:spMk id="2" creationId="{00000000-0000-0000-0000-000000000000}"/>
          </ac:spMkLst>
        </pc:spChg>
        <pc:spChg chg="mod">
          <ac:chgData name="Katharina Ikrath" userId="cfb46c0e-784e-4967-ba00-ce9e1da3cf9e" providerId="ADAL" clId="{11D0C4BC-E11E-4863-92E1-E17CF39724B7}" dt="2024-01-23T11:22:24.518" v="163" actId="20577"/>
          <ac:spMkLst>
            <pc:docMk/>
            <pc:sldMk cId="1016367952" sldId="2918"/>
            <ac:spMk id="3" creationId="{00000000-0000-0000-0000-000000000000}"/>
          </ac:spMkLst>
        </pc:spChg>
      </pc:sldChg>
      <pc:sldChg chg="modSp mod">
        <pc:chgData name="Katharina Ikrath" userId="cfb46c0e-784e-4967-ba00-ce9e1da3cf9e" providerId="ADAL" clId="{11D0C4BC-E11E-4863-92E1-E17CF39724B7}" dt="2024-01-23T09:51:13.850" v="41" actId="255"/>
        <pc:sldMkLst>
          <pc:docMk/>
          <pc:sldMk cId="2808342278" sldId="2919"/>
        </pc:sldMkLst>
        <pc:spChg chg="mod">
          <ac:chgData name="Katharina Ikrath" userId="cfb46c0e-784e-4967-ba00-ce9e1da3cf9e" providerId="ADAL" clId="{11D0C4BC-E11E-4863-92E1-E17CF39724B7}" dt="2024-01-23T09:51:13.850" v="41" actId="255"/>
          <ac:spMkLst>
            <pc:docMk/>
            <pc:sldMk cId="2808342278" sldId="2919"/>
            <ac:spMk id="8194" creationId="{6DAAB09D-2B49-0BB9-9689-DDA3F0E76B2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609CCEF-EBD9-FA12-0864-BD03E4C5F8CE}"/>
              </a:ext>
            </a:extLst>
          </p:cNvPr>
          <p:cNvSpPr>
            <a:spLocks noGrp="1"/>
          </p:cNvSpPr>
          <p:nvPr>
            <p:ph type="hdr" sz="quarter"/>
          </p:nvPr>
        </p:nvSpPr>
        <p:spPr>
          <a:xfrm>
            <a:off x="0" y="0"/>
            <a:ext cx="2930525" cy="496888"/>
          </a:xfrm>
          <a:prstGeom prst="rect">
            <a:avLst/>
          </a:prstGeom>
        </p:spPr>
        <p:txBody>
          <a:bodyPr vert="horz" lIns="85789" tIns="42895" rIns="85789" bIns="42895" rtlCol="0"/>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3" name="Datumsplatzhalter 2">
            <a:extLst>
              <a:ext uri="{FF2B5EF4-FFF2-40B4-BE49-F238E27FC236}">
                <a16:creationId xmlns:a16="http://schemas.microsoft.com/office/drawing/2014/main" id="{8A268E58-1BE6-C0DC-5854-873EAF012075}"/>
              </a:ext>
            </a:extLst>
          </p:cNvPr>
          <p:cNvSpPr>
            <a:spLocks noGrp="1"/>
          </p:cNvSpPr>
          <p:nvPr>
            <p:ph type="dt" sz="quarter" idx="1"/>
          </p:nvPr>
        </p:nvSpPr>
        <p:spPr>
          <a:xfrm>
            <a:off x="3829050" y="0"/>
            <a:ext cx="2930525" cy="496888"/>
          </a:xfrm>
          <a:prstGeom prst="rect">
            <a:avLst/>
          </a:prstGeom>
        </p:spPr>
        <p:txBody>
          <a:bodyPr vert="horz" wrap="square" lIns="85789" tIns="42895" rIns="85789" bIns="42895" numCol="1" anchor="t" anchorCtr="0" compatLnSpc="1">
            <a:prstTxWarp prst="textNoShape">
              <a:avLst/>
            </a:prstTxWarp>
          </a:bodyPr>
          <a:lstStyle>
            <a:lvl1pPr algn="r" eaLnBrk="1" hangingPunct="1">
              <a:defRPr sz="1100">
                <a:latin typeface="Calibri" panose="020F0502020204030204" pitchFamily="34" charset="0"/>
                <a:ea typeface="MS PGothic" panose="020B0600070205080204" pitchFamily="34" charset="-128"/>
              </a:defRPr>
            </a:lvl1pPr>
          </a:lstStyle>
          <a:p>
            <a:pPr>
              <a:defRPr/>
            </a:pPr>
            <a:fld id="{DF9642F0-4D51-4020-B118-31F1F7A38F62}" type="datetime1">
              <a:rPr lang="de-DE"/>
              <a:pPr>
                <a:defRPr/>
              </a:pPr>
              <a:t>23.01.2024</a:t>
            </a:fld>
            <a:endParaRPr lang="de-DE" dirty="0"/>
          </a:p>
        </p:txBody>
      </p:sp>
      <p:sp>
        <p:nvSpPr>
          <p:cNvPr id="4" name="Fußzeilenplatzhalter 3">
            <a:extLst>
              <a:ext uri="{FF2B5EF4-FFF2-40B4-BE49-F238E27FC236}">
                <a16:creationId xmlns:a16="http://schemas.microsoft.com/office/drawing/2014/main" id="{3A03A9CA-748B-3C10-F695-673EB2EE98AE}"/>
              </a:ext>
            </a:extLst>
          </p:cNvPr>
          <p:cNvSpPr>
            <a:spLocks noGrp="1"/>
          </p:cNvSpPr>
          <p:nvPr>
            <p:ph type="ftr" sz="quarter" idx="2"/>
          </p:nvPr>
        </p:nvSpPr>
        <p:spPr>
          <a:xfrm>
            <a:off x="0" y="9444038"/>
            <a:ext cx="2930525" cy="496887"/>
          </a:xfrm>
          <a:prstGeom prst="rect">
            <a:avLst/>
          </a:prstGeom>
        </p:spPr>
        <p:txBody>
          <a:bodyPr vert="horz" lIns="85789" tIns="42895" rIns="85789" bIns="42895" rtlCol="0" anchor="b"/>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5" name="Foliennummernplatzhalter 4">
            <a:extLst>
              <a:ext uri="{FF2B5EF4-FFF2-40B4-BE49-F238E27FC236}">
                <a16:creationId xmlns:a16="http://schemas.microsoft.com/office/drawing/2014/main" id="{8C905C5C-4D54-BAF7-C093-0DEF362028AD}"/>
              </a:ext>
            </a:extLst>
          </p:cNvPr>
          <p:cNvSpPr>
            <a:spLocks noGrp="1"/>
          </p:cNvSpPr>
          <p:nvPr>
            <p:ph type="sldNum" sz="quarter" idx="3"/>
          </p:nvPr>
        </p:nvSpPr>
        <p:spPr>
          <a:xfrm>
            <a:off x="3829050" y="9444038"/>
            <a:ext cx="2930525" cy="496887"/>
          </a:xfrm>
          <a:prstGeom prst="rect">
            <a:avLst/>
          </a:prstGeom>
        </p:spPr>
        <p:txBody>
          <a:bodyPr vert="horz" wrap="square" lIns="85789" tIns="42895" rIns="85789" bIns="42895" numCol="1" anchor="b" anchorCtr="0" compatLnSpc="1">
            <a:prstTxWarp prst="textNoShape">
              <a:avLst/>
            </a:prstTxWarp>
          </a:bodyPr>
          <a:lstStyle>
            <a:lvl1pPr algn="r" eaLnBrk="1" hangingPunct="1">
              <a:defRPr sz="1100">
                <a:latin typeface="Calibri" panose="020F0502020204030204" pitchFamily="34" charset="0"/>
              </a:defRPr>
            </a:lvl1pPr>
          </a:lstStyle>
          <a:p>
            <a:pPr>
              <a:defRPr/>
            </a:pPr>
            <a:fld id="{EC0796EB-0670-4398-AA71-270575BCEE25}" type="slidenum">
              <a:rPr lang="de-DE" altLang="de-DE"/>
              <a:pPr>
                <a:defRPr/>
              </a:pPr>
              <a:t>‹#›</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F809DEE4-BFB3-0272-909D-B39017EDFD46}"/>
              </a:ext>
            </a:extLst>
          </p:cNvPr>
          <p:cNvSpPr>
            <a:spLocks noGrp="1"/>
          </p:cNvSpPr>
          <p:nvPr>
            <p:ph type="hdr" sz="quarter"/>
          </p:nvPr>
        </p:nvSpPr>
        <p:spPr>
          <a:xfrm>
            <a:off x="0" y="0"/>
            <a:ext cx="2930525" cy="496888"/>
          </a:xfrm>
          <a:prstGeom prst="rect">
            <a:avLst/>
          </a:prstGeom>
        </p:spPr>
        <p:txBody>
          <a:bodyPr vert="horz" lIns="85789" tIns="42895" rIns="85789" bIns="42895" rtlCol="0"/>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3" name="Datumsplatzhalter 2">
            <a:extLst>
              <a:ext uri="{FF2B5EF4-FFF2-40B4-BE49-F238E27FC236}">
                <a16:creationId xmlns:a16="http://schemas.microsoft.com/office/drawing/2014/main" id="{93599F88-F46C-BEE4-5590-3E21D771D8A5}"/>
              </a:ext>
            </a:extLst>
          </p:cNvPr>
          <p:cNvSpPr>
            <a:spLocks noGrp="1"/>
          </p:cNvSpPr>
          <p:nvPr>
            <p:ph type="dt" idx="1"/>
          </p:nvPr>
        </p:nvSpPr>
        <p:spPr>
          <a:xfrm>
            <a:off x="3829050" y="0"/>
            <a:ext cx="2930525" cy="496888"/>
          </a:xfrm>
          <a:prstGeom prst="rect">
            <a:avLst/>
          </a:prstGeom>
        </p:spPr>
        <p:txBody>
          <a:bodyPr vert="horz" wrap="square" lIns="85789" tIns="42895" rIns="85789" bIns="42895" numCol="1" anchor="t" anchorCtr="0" compatLnSpc="1">
            <a:prstTxWarp prst="textNoShape">
              <a:avLst/>
            </a:prstTxWarp>
          </a:bodyPr>
          <a:lstStyle>
            <a:lvl1pPr algn="r" eaLnBrk="1" hangingPunct="1">
              <a:defRPr sz="1100">
                <a:latin typeface="Calibri" panose="020F0502020204030204" pitchFamily="34" charset="0"/>
                <a:ea typeface="MS PGothic" panose="020B0600070205080204" pitchFamily="34" charset="-128"/>
              </a:defRPr>
            </a:lvl1pPr>
          </a:lstStyle>
          <a:p>
            <a:pPr>
              <a:defRPr/>
            </a:pPr>
            <a:fld id="{0E69DAF5-651C-4765-AFED-2549AD205A08}" type="datetime1">
              <a:rPr lang="de-DE"/>
              <a:pPr>
                <a:defRPr/>
              </a:pPr>
              <a:t>23.01.2024</a:t>
            </a:fld>
            <a:endParaRPr lang="de-DE" dirty="0"/>
          </a:p>
        </p:txBody>
      </p:sp>
      <p:sp>
        <p:nvSpPr>
          <p:cNvPr id="4" name="Folienbildplatzhalter 3">
            <a:extLst>
              <a:ext uri="{FF2B5EF4-FFF2-40B4-BE49-F238E27FC236}">
                <a16:creationId xmlns:a16="http://schemas.microsoft.com/office/drawing/2014/main" id="{D66E2646-EEEE-68FB-B1DC-4E8302096348}"/>
              </a:ext>
            </a:extLst>
          </p:cNvPr>
          <p:cNvSpPr>
            <a:spLocks noGrp="1" noRot="1" noChangeAspect="1"/>
          </p:cNvSpPr>
          <p:nvPr>
            <p:ph type="sldImg" idx="2"/>
          </p:nvPr>
        </p:nvSpPr>
        <p:spPr>
          <a:xfrm>
            <a:off x="66675" y="746125"/>
            <a:ext cx="6627813" cy="3729038"/>
          </a:xfrm>
          <a:prstGeom prst="rect">
            <a:avLst/>
          </a:prstGeom>
          <a:noFill/>
          <a:ln w="12700">
            <a:solidFill>
              <a:prstClr val="black"/>
            </a:solidFill>
          </a:ln>
        </p:spPr>
        <p:txBody>
          <a:bodyPr vert="horz" lIns="85789" tIns="42895" rIns="85789" bIns="42895" rtlCol="0" anchor="ctr"/>
          <a:lstStyle/>
          <a:p>
            <a:pPr lvl="0"/>
            <a:endParaRPr lang="de-DE" noProof="0"/>
          </a:p>
        </p:txBody>
      </p:sp>
      <p:sp>
        <p:nvSpPr>
          <p:cNvPr id="5" name="Notizenplatzhalter 4">
            <a:extLst>
              <a:ext uri="{FF2B5EF4-FFF2-40B4-BE49-F238E27FC236}">
                <a16:creationId xmlns:a16="http://schemas.microsoft.com/office/drawing/2014/main" id="{BA977697-7B7A-957F-FCEB-19727D843B94}"/>
              </a:ext>
            </a:extLst>
          </p:cNvPr>
          <p:cNvSpPr>
            <a:spLocks noGrp="1"/>
          </p:cNvSpPr>
          <p:nvPr>
            <p:ph type="body" sz="quarter" idx="3"/>
          </p:nvPr>
        </p:nvSpPr>
        <p:spPr>
          <a:xfrm>
            <a:off x="676275" y="4721225"/>
            <a:ext cx="5408613" cy="4475163"/>
          </a:xfrm>
          <a:prstGeom prst="rect">
            <a:avLst/>
          </a:prstGeom>
        </p:spPr>
        <p:txBody>
          <a:bodyPr vert="horz" wrap="square" lIns="85789" tIns="42895" rIns="85789" bIns="42895" numCol="1" anchor="t" anchorCtr="0" compatLnSpc="1">
            <a:prstTxWarp prst="textNoShape">
              <a:avLst/>
            </a:prstTxWarp>
            <a:normAutofit/>
          </a:bodyPr>
          <a:lstStyle/>
          <a:p>
            <a:pPr lvl="0"/>
            <a:r>
              <a:rPr lang="de-AT" noProof="0"/>
              <a:t>Mastertextformat bearbeiten</a:t>
            </a:r>
          </a:p>
          <a:p>
            <a:pPr lvl="1"/>
            <a:r>
              <a:rPr lang="de-AT" noProof="0"/>
              <a:t>Zweite Ebene</a:t>
            </a:r>
          </a:p>
          <a:p>
            <a:pPr lvl="2"/>
            <a:r>
              <a:rPr lang="de-AT" noProof="0"/>
              <a:t>Dritte Ebene</a:t>
            </a:r>
          </a:p>
          <a:p>
            <a:pPr lvl="3"/>
            <a:r>
              <a:rPr lang="de-AT" noProof="0"/>
              <a:t>Vierte Ebene</a:t>
            </a:r>
          </a:p>
          <a:p>
            <a:pPr lvl="4"/>
            <a:r>
              <a:rPr lang="de-AT" noProof="0"/>
              <a:t>Fünfte Ebene</a:t>
            </a:r>
            <a:endParaRPr lang="de-DE" noProof="0"/>
          </a:p>
        </p:txBody>
      </p:sp>
      <p:sp>
        <p:nvSpPr>
          <p:cNvPr id="6" name="Fußzeilenplatzhalter 5">
            <a:extLst>
              <a:ext uri="{FF2B5EF4-FFF2-40B4-BE49-F238E27FC236}">
                <a16:creationId xmlns:a16="http://schemas.microsoft.com/office/drawing/2014/main" id="{B8AA57E3-32A2-05F3-C93B-CACA2CFF8131}"/>
              </a:ext>
            </a:extLst>
          </p:cNvPr>
          <p:cNvSpPr>
            <a:spLocks noGrp="1"/>
          </p:cNvSpPr>
          <p:nvPr>
            <p:ph type="ftr" sz="quarter" idx="4"/>
          </p:nvPr>
        </p:nvSpPr>
        <p:spPr>
          <a:xfrm>
            <a:off x="0" y="9444038"/>
            <a:ext cx="2930525" cy="496887"/>
          </a:xfrm>
          <a:prstGeom prst="rect">
            <a:avLst/>
          </a:prstGeom>
        </p:spPr>
        <p:txBody>
          <a:bodyPr vert="horz" lIns="85789" tIns="42895" rIns="85789" bIns="42895" rtlCol="0" anchor="b"/>
          <a:lstStyle>
            <a:lvl1pPr algn="l" eaLnBrk="1" hangingPunct="1">
              <a:defRPr sz="1100">
                <a:latin typeface="Calibri" panose="020F0502020204030204" pitchFamily="34" charset="0"/>
                <a:ea typeface="MS PGothic" panose="020B0600070205080204" pitchFamily="34" charset="-128"/>
                <a:cs typeface="MS PGothic" pitchFamily="34" charset="-128"/>
              </a:defRPr>
            </a:lvl1pPr>
          </a:lstStyle>
          <a:p>
            <a:pPr>
              <a:defRPr/>
            </a:pPr>
            <a:endParaRPr lang="de-DE"/>
          </a:p>
        </p:txBody>
      </p:sp>
      <p:sp>
        <p:nvSpPr>
          <p:cNvPr id="7" name="Foliennummernplatzhalter 6">
            <a:extLst>
              <a:ext uri="{FF2B5EF4-FFF2-40B4-BE49-F238E27FC236}">
                <a16:creationId xmlns:a16="http://schemas.microsoft.com/office/drawing/2014/main" id="{B7CC5417-993B-5C5B-5D39-313C34E7A4F3}"/>
              </a:ext>
            </a:extLst>
          </p:cNvPr>
          <p:cNvSpPr>
            <a:spLocks noGrp="1"/>
          </p:cNvSpPr>
          <p:nvPr>
            <p:ph type="sldNum" sz="quarter" idx="5"/>
          </p:nvPr>
        </p:nvSpPr>
        <p:spPr>
          <a:xfrm>
            <a:off x="3829050" y="9444038"/>
            <a:ext cx="2930525" cy="496887"/>
          </a:xfrm>
          <a:prstGeom prst="rect">
            <a:avLst/>
          </a:prstGeom>
        </p:spPr>
        <p:txBody>
          <a:bodyPr vert="horz" wrap="square" lIns="85789" tIns="42895" rIns="85789" bIns="42895" numCol="1" anchor="b" anchorCtr="0" compatLnSpc="1">
            <a:prstTxWarp prst="textNoShape">
              <a:avLst/>
            </a:prstTxWarp>
          </a:bodyPr>
          <a:lstStyle>
            <a:lvl1pPr algn="r" eaLnBrk="1" hangingPunct="1">
              <a:defRPr sz="1100">
                <a:latin typeface="Calibri" panose="020F0502020204030204" pitchFamily="34" charset="0"/>
              </a:defRPr>
            </a:lvl1pPr>
          </a:lstStyle>
          <a:p>
            <a:pPr>
              <a:defRPr/>
            </a:pPr>
            <a:fld id="{DED3CC10-6A80-44AD-A487-73E07BD4EEDF}" type="slidenum">
              <a:rPr lang="de-DE" altLang="de-DE"/>
              <a:pPr>
                <a:defRPr/>
              </a:pPr>
              <a:t>‹#›</a:t>
            </a:fld>
            <a:endParaRPr lang="de-DE" altLang="de-DE"/>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itchFamily="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58D8C9D6-D1AD-8776-0E25-A6B6C35DDD6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8C566EDB-96F6-83A7-AB91-204BD4DE453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Create committees to solve issues</a:t>
            </a:r>
            <a:endParaRPr lang="he-IL" altLang="en-US" dirty="0"/>
          </a:p>
        </p:txBody>
      </p:sp>
      <p:sp>
        <p:nvSpPr>
          <p:cNvPr id="7172" name="Slide Number Placeholder 3">
            <a:extLst>
              <a:ext uri="{FF2B5EF4-FFF2-40B4-BE49-F238E27FC236}">
                <a16:creationId xmlns:a16="http://schemas.microsoft.com/office/drawing/2014/main" id="{5BAE9706-93CF-B5AC-B9F2-D16F4DD6435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696913" indent="-266700">
              <a:defRPr>
                <a:solidFill>
                  <a:schemeClr val="tx1"/>
                </a:solidFill>
                <a:latin typeface="Arial" panose="020B0604020202020204" pitchFamily="34" charset="0"/>
                <a:ea typeface="ＭＳ Ｐゴシック" panose="020B0600070205080204" pitchFamily="34" charset="-128"/>
              </a:defRPr>
            </a:lvl2pPr>
            <a:lvl3pPr marL="1071563" indent="-214313">
              <a:defRPr>
                <a:solidFill>
                  <a:schemeClr val="tx1"/>
                </a:solidFill>
                <a:latin typeface="Arial" panose="020B0604020202020204" pitchFamily="34" charset="0"/>
                <a:ea typeface="ＭＳ Ｐゴシック" panose="020B0600070205080204" pitchFamily="34" charset="-128"/>
              </a:defRPr>
            </a:lvl3pPr>
            <a:lvl4pPr marL="1500188" indent="-214313">
              <a:defRPr>
                <a:solidFill>
                  <a:schemeClr val="tx1"/>
                </a:solidFill>
                <a:latin typeface="Arial" panose="020B0604020202020204" pitchFamily="34" charset="0"/>
                <a:ea typeface="ＭＳ Ｐゴシック" panose="020B0600070205080204" pitchFamily="34" charset="-128"/>
              </a:defRPr>
            </a:lvl4pPr>
            <a:lvl5pPr marL="1928813" indent="-214313">
              <a:defRPr>
                <a:solidFill>
                  <a:schemeClr val="tx1"/>
                </a:solidFill>
                <a:latin typeface="Arial" panose="020B0604020202020204" pitchFamily="34" charset="0"/>
                <a:ea typeface="ＭＳ Ｐゴシック" panose="020B0600070205080204" pitchFamily="34" charset="-128"/>
              </a:defRPr>
            </a:lvl5pPr>
            <a:lvl6pPr marL="23860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432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004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57613" indent="-21431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B41D02AA-4533-49FB-A61D-9A190A775CB6}" type="slidenum">
              <a:rPr lang="de-DE" altLang="de-DE" smtClean="0">
                <a:latin typeface="Calibri" panose="020F0502020204030204" pitchFamily="34" charset="0"/>
              </a:rPr>
              <a:pPr/>
              <a:t>1</a:t>
            </a:fld>
            <a:endParaRPr lang="de-DE" altLang="de-DE">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10</a:t>
            </a:fld>
            <a:endParaRPr lang="de-DE" altLang="de-DE">
              <a:latin typeface="Calibri" panose="020F0502020204030204" pitchFamily="34" charset="0"/>
            </a:endParaRPr>
          </a:p>
        </p:txBody>
      </p:sp>
    </p:spTree>
    <p:extLst>
      <p:ext uri="{BB962C8B-B14F-4D97-AF65-F5344CB8AC3E}">
        <p14:creationId xmlns:p14="http://schemas.microsoft.com/office/powerpoint/2010/main" val="3790003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11</a:t>
            </a:fld>
            <a:endParaRPr lang="de-DE" altLang="de-DE">
              <a:latin typeface="Calibri" panose="020F0502020204030204" pitchFamily="34" charset="0"/>
            </a:endParaRPr>
          </a:p>
        </p:txBody>
      </p:sp>
    </p:spTree>
    <p:extLst>
      <p:ext uri="{BB962C8B-B14F-4D97-AF65-F5344CB8AC3E}">
        <p14:creationId xmlns:p14="http://schemas.microsoft.com/office/powerpoint/2010/main" val="3543092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12</a:t>
            </a:fld>
            <a:endParaRPr lang="de-DE" altLang="de-DE">
              <a:latin typeface="Calibri" panose="020F0502020204030204" pitchFamily="34" charset="0"/>
            </a:endParaRPr>
          </a:p>
        </p:txBody>
      </p:sp>
    </p:spTree>
    <p:extLst>
      <p:ext uri="{BB962C8B-B14F-4D97-AF65-F5344CB8AC3E}">
        <p14:creationId xmlns:p14="http://schemas.microsoft.com/office/powerpoint/2010/main" val="17085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13</a:t>
            </a:fld>
            <a:endParaRPr lang="de-DE" altLang="de-DE">
              <a:latin typeface="Calibri" panose="020F0502020204030204" pitchFamily="34" charset="0"/>
            </a:endParaRPr>
          </a:p>
        </p:txBody>
      </p:sp>
    </p:spTree>
    <p:extLst>
      <p:ext uri="{BB962C8B-B14F-4D97-AF65-F5344CB8AC3E}">
        <p14:creationId xmlns:p14="http://schemas.microsoft.com/office/powerpoint/2010/main" val="4097417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D3BDB6E-D6FE-7BFD-D010-E3D06C405B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0DF41C32-6CEA-1D3D-E394-22F349EDF08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a:extLst>
              <a:ext uri="{FF2B5EF4-FFF2-40B4-BE49-F238E27FC236}">
                <a16:creationId xmlns:a16="http://schemas.microsoft.com/office/drawing/2014/main" id="{62EEBB3A-0591-1E06-8700-25F763F196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0B1619C-00EA-4534-BF2D-F3D49FF62625}" type="slidenum">
              <a:rPr lang="de-DE" altLang="de-DE" smtClean="0">
                <a:latin typeface="Calibri" panose="020F0502020204030204" pitchFamily="34" charset="0"/>
              </a:rPr>
              <a:pPr/>
              <a:t>14</a:t>
            </a:fld>
            <a:endParaRPr lang="de-DE" altLang="de-DE">
              <a:latin typeface="Calibri" panose="020F0502020204030204" pitchFamily="34" charset="0"/>
            </a:endParaRPr>
          </a:p>
        </p:txBody>
      </p:sp>
    </p:spTree>
    <p:extLst>
      <p:ext uri="{BB962C8B-B14F-4D97-AF65-F5344CB8AC3E}">
        <p14:creationId xmlns:p14="http://schemas.microsoft.com/office/powerpoint/2010/main" val="35006856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a:defRPr/>
            </a:pPr>
            <a:fld id="{DED3CC10-6A80-44AD-A487-73E07BD4EEDF}" type="slidenum">
              <a:rPr lang="de-DE" altLang="de-DE" smtClean="0"/>
              <a:pPr>
                <a:defRPr/>
              </a:pPr>
              <a:t>15</a:t>
            </a:fld>
            <a:endParaRPr lang="de-DE" altLang="de-DE"/>
          </a:p>
        </p:txBody>
      </p:sp>
    </p:spTree>
    <p:extLst>
      <p:ext uri="{BB962C8B-B14F-4D97-AF65-F5344CB8AC3E}">
        <p14:creationId xmlns:p14="http://schemas.microsoft.com/office/powerpoint/2010/main" val="2243353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6D3BDB6E-D6FE-7BFD-D010-E3D06C405B9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0DF41C32-6CEA-1D3D-E394-22F349EDF08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a:extLst>
              <a:ext uri="{FF2B5EF4-FFF2-40B4-BE49-F238E27FC236}">
                <a16:creationId xmlns:a16="http://schemas.microsoft.com/office/drawing/2014/main" id="{62EEBB3A-0591-1E06-8700-25F763F196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0B1619C-00EA-4534-BF2D-F3D49FF62625}" type="slidenum">
              <a:rPr lang="de-DE" altLang="de-DE" smtClean="0">
                <a:latin typeface="Calibri" panose="020F0502020204030204" pitchFamily="34" charset="0"/>
              </a:rPr>
              <a:pPr/>
              <a:t>2</a:t>
            </a:fld>
            <a:endParaRPr lang="de-DE" altLang="de-DE">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3</a:t>
            </a:fld>
            <a:endParaRPr lang="de-DE" altLang="de-DE">
              <a:latin typeface="Calibri" panose="020F0502020204030204" pitchFamily="34" charset="0"/>
            </a:endParaRPr>
          </a:p>
        </p:txBody>
      </p:sp>
    </p:spTree>
    <p:extLst>
      <p:ext uri="{BB962C8B-B14F-4D97-AF65-F5344CB8AC3E}">
        <p14:creationId xmlns:p14="http://schemas.microsoft.com/office/powerpoint/2010/main" val="2429111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4</a:t>
            </a:fld>
            <a:endParaRPr lang="de-DE" altLang="de-DE">
              <a:latin typeface="Calibri" panose="020F0502020204030204" pitchFamily="34" charset="0"/>
            </a:endParaRPr>
          </a:p>
        </p:txBody>
      </p:sp>
    </p:spTree>
    <p:extLst>
      <p:ext uri="{BB962C8B-B14F-4D97-AF65-F5344CB8AC3E}">
        <p14:creationId xmlns:p14="http://schemas.microsoft.com/office/powerpoint/2010/main" val="2597360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5</a:t>
            </a:fld>
            <a:endParaRPr lang="de-DE" altLang="de-DE">
              <a:latin typeface="Calibri" panose="020F0502020204030204" pitchFamily="34" charset="0"/>
            </a:endParaRPr>
          </a:p>
        </p:txBody>
      </p:sp>
    </p:spTree>
    <p:extLst>
      <p:ext uri="{BB962C8B-B14F-4D97-AF65-F5344CB8AC3E}">
        <p14:creationId xmlns:p14="http://schemas.microsoft.com/office/powerpoint/2010/main" val="3732557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6</a:t>
            </a:fld>
            <a:endParaRPr lang="de-DE" altLang="de-DE">
              <a:latin typeface="Calibri" panose="020F0502020204030204" pitchFamily="34" charset="0"/>
            </a:endParaRPr>
          </a:p>
        </p:txBody>
      </p:sp>
    </p:spTree>
    <p:extLst>
      <p:ext uri="{BB962C8B-B14F-4D97-AF65-F5344CB8AC3E}">
        <p14:creationId xmlns:p14="http://schemas.microsoft.com/office/powerpoint/2010/main" val="1723596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7</a:t>
            </a:fld>
            <a:endParaRPr lang="de-DE" altLang="de-DE">
              <a:latin typeface="Calibri" panose="020F0502020204030204" pitchFamily="34" charset="0"/>
            </a:endParaRPr>
          </a:p>
        </p:txBody>
      </p:sp>
    </p:spTree>
    <p:extLst>
      <p:ext uri="{BB962C8B-B14F-4D97-AF65-F5344CB8AC3E}">
        <p14:creationId xmlns:p14="http://schemas.microsoft.com/office/powerpoint/2010/main" val="2376881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8</a:t>
            </a:fld>
            <a:endParaRPr lang="de-DE" altLang="de-DE">
              <a:latin typeface="Calibri" panose="020F0502020204030204" pitchFamily="34" charset="0"/>
            </a:endParaRPr>
          </a:p>
        </p:txBody>
      </p:sp>
    </p:spTree>
    <p:extLst>
      <p:ext uri="{BB962C8B-B14F-4D97-AF65-F5344CB8AC3E}">
        <p14:creationId xmlns:p14="http://schemas.microsoft.com/office/powerpoint/2010/main" val="3684329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9D57E84-1CF8-5D21-1C56-F1B9E226B0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C68BD0D0-5703-AD79-1ED8-ED8171B126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11268" name="Slide Number Placeholder 3">
            <a:extLst>
              <a:ext uri="{FF2B5EF4-FFF2-40B4-BE49-F238E27FC236}">
                <a16:creationId xmlns:a16="http://schemas.microsoft.com/office/drawing/2014/main" id="{21D5D600-7306-61BA-6514-E04497E449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E00EE394-4DA5-4B47-8071-947D9900A34D}" type="slidenum">
              <a:rPr lang="de-DE" altLang="de-DE" smtClean="0">
                <a:latin typeface="Calibri" panose="020F0502020204030204" pitchFamily="34" charset="0"/>
              </a:rPr>
              <a:pPr/>
              <a:t>9</a:t>
            </a:fld>
            <a:endParaRPr lang="de-DE" altLang="de-DE">
              <a:latin typeface="Calibri" panose="020F0502020204030204" pitchFamily="34" charset="0"/>
            </a:endParaRPr>
          </a:p>
        </p:txBody>
      </p:sp>
    </p:spTree>
    <p:extLst>
      <p:ext uri="{BB962C8B-B14F-4D97-AF65-F5344CB8AC3E}">
        <p14:creationId xmlns:p14="http://schemas.microsoft.com/office/powerpoint/2010/main" val="20401442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4" name="Bild 7">
            <a:extLst>
              <a:ext uri="{FF2B5EF4-FFF2-40B4-BE49-F238E27FC236}">
                <a16:creationId xmlns:a16="http://schemas.microsoft.com/office/drawing/2014/main" id="{79D0F685-2A92-6117-AE56-3CF5C37A454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900000" y="1800000"/>
            <a:ext cx="4860000" cy="900000"/>
          </a:xfrm>
        </p:spPr>
        <p:txBody>
          <a:bodyPr anchor="b"/>
          <a:lstStyle>
            <a:lvl1pPr algn="l">
              <a:defRPr sz="3000">
                <a:solidFill>
                  <a:srgbClr val="0F3B61"/>
                </a:solidFill>
                <a:latin typeface="Calibri" panose="020F0502020204030204" pitchFamily="34" charset="0"/>
              </a:defRPr>
            </a:lvl1pPr>
          </a:lstStyle>
          <a:p>
            <a:r>
              <a:rPr lang="de-DE" dirty="0"/>
              <a:t>Titelmasterformat durch Klicken bearbeiten</a:t>
            </a:r>
            <a:endParaRPr lang="de-AT" dirty="0"/>
          </a:p>
        </p:txBody>
      </p:sp>
      <p:sp>
        <p:nvSpPr>
          <p:cNvPr id="3" name="Untertitel 2"/>
          <p:cNvSpPr>
            <a:spLocks noGrp="1"/>
          </p:cNvSpPr>
          <p:nvPr>
            <p:ph type="subTitle" idx="1"/>
          </p:nvPr>
        </p:nvSpPr>
        <p:spPr>
          <a:xfrm>
            <a:off x="900000" y="2700000"/>
            <a:ext cx="4860000" cy="900000"/>
          </a:xfrm>
        </p:spPr>
        <p:txBody>
          <a:bodyPr/>
          <a:lstStyle>
            <a:lvl1pPr marL="0" indent="0" algn="l">
              <a:buNone/>
              <a:defRPr sz="2000">
                <a:solidFill>
                  <a:srgbClr val="5AC2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Tree>
    <p:extLst>
      <p:ext uri="{BB962C8B-B14F-4D97-AF65-F5344CB8AC3E}">
        <p14:creationId xmlns:p14="http://schemas.microsoft.com/office/powerpoint/2010/main" val="3635045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0203D070-87C5-2E99-AE09-7E5D72D5EF98}"/>
              </a:ext>
            </a:extLst>
          </p:cNvPr>
          <p:cNvGraphicFramePr>
            <a:graphicFrameLocks noChangeAspect="1"/>
          </p:cNvGraphicFramePr>
          <p:nvPr userDrawn="1">
            <p:custDataLst>
              <p:tags r:id="rId1"/>
            </p:custDataLst>
            <p:extLst>
              <p:ext uri="{D42A27DB-BD31-4B8C-83A1-F6EECF244321}">
                <p14:modId xmlns:p14="http://schemas.microsoft.com/office/powerpoint/2010/main" val="29247899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8" name="Objekt 7" hidden="1">
                        <a:extLst>
                          <a:ext uri="{FF2B5EF4-FFF2-40B4-BE49-F238E27FC236}">
                            <a16:creationId xmlns:a16="http://schemas.microsoft.com/office/drawing/2014/main" id="{0203D070-87C5-2E99-AE09-7E5D72D5EF9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F6BE62D-F7B8-65A7-F5F4-B2D633D6FC07}"/>
              </a:ext>
            </a:extLst>
          </p:cNvPr>
          <p:cNvSpPr>
            <a:spLocks noGrp="1"/>
          </p:cNvSpPr>
          <p:nvPr>
            <p:ph type="dt" sz="half" idx="10"/>
          </p:nvPr>
        </p:nvSpPr>
        <p:spPr/>
        <p:txBody>
          <a:bodyPr/>
          <a:lstStyle>
            <a:lvl1pPr>
              <a:defRPr/>
            </a:lvl1pPr>
          </a:lstStyle>
          <a:p>
            <a:pPr>
              <a:defRPr/>
            </a:pPr>
            <a:fld id="{FA46724B-463F-47E2-B8EB-EEA058E21DB8}" type="datetime1">
              <a:rPr lang="de-DE" smtClean="0"/>
              <a:t>23.01.2024</a:t>
            </a:fld>
            <a:endParaRPr lang="de-AT" dirty="0"/>
          </a:p>
        </p:txBody>
      </p:sp>
      <p:sp>
        <p:nvSpPr>
          <p:cNvPr id="5" name="Fußzeilenplatzhalter 4">
            <a:extLst>
              <a:ext uri="{FF2B5EF4-FFF2-40B4-BE49-F238E27FC236}">
                <a16:creationId xmlns:a16="http://schemas.microsoft.com/office/drawing/2014/main" id="{E40BA60E-E3B9-8715-AEAB-7B67BFB16D97}"/>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838E23F8-F6B8-7C5A-5F4A-20FE18585E33}"/>
              </a:ext>
            </a:extLst>
          </p:cNvPr>
          <p:cNvSpPr>
            <a:spLocks noGrp="1"/>
          </p:cNvSpPr>
          <p:nvPr>
            <p:ph type="sldNum" sz="quarter" idx="12"/>
          </p:nvPr>
        </p:nvSpPr>
        <p:spPr/>
        <p:txBody>
          <a:bodyPr/>
          <a:lstStyle>
            <a:lvl1pPr>
              <a:defRPr/>
            </a:lvl1pPr>
          </a:lstStyle>
          <a:p>
            <a:pPr>
              <a:defRPr/>
            </a:pPr>
            <a:fld id="{3557FCA6-E111-4165-9ACC-82BE306AA823}" type="slidenum">
              <a:rPr lang="de-AT" altLang="de-DE"/>
              <a:pPr>
                <a:defRPr/>
              </a:pPr>
              <a:t>‹#›</a:t>
            </a:fld>
            <a:endParaRPr lang="de-AT" altLang="de-DE"/>
          </a:p>
        </p:txBody>
      </p:sp>
    </p:spTree>
    <p:extLst>
      <p:ext uri="{BB962C8B-B14F-4D97-AF65-F5344CB8AC3E}">
        <p14:creationId xmlns:p14="http://schemas.microsoft.com/office/powerpoint/2010/main" val="811242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0000" y="1440000"/>
            <a:ext cx="1944000" cy="2880000"/>
          </a:xfrm>
        </p:spPr>
        <p:txBody>
          <a:bodyPr vert="eaVert"/>
          <a:lstStyle/>
          <a:p>
            <a:r>
              <a:rPr lang="de-DE" dirty="0"/>
              <a:t>Titelmasterformat durch Klicken bearbeiten</a:t>
            </a:r>
            <a:endParaRPr lang="de-AT" dirty="0"/>
          </a:p>
        </p:txBody>
      </p:sp>
      <p:sp>
        <p:nvSpPr>
          <p:cNvPr id="3" name="Vertikaler Textplatzhalter 2"/>
          <p:cNvSpPr>
            <a:spLocks noGrp="1"/>
          </p:cNvSpPr>
          <p:nvPr>
            <p:ph type="body" orient="vert" idx="1"/>
          </p:nvPr>
        </p:nvSpPr>
        <p:spPr>
          <a:xfrm>
            <a:off x="360000" y="360000"/>
            <a:ext cx="6300000" cy="3960000"/>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FBD5BEB-68A9-0A1D-FF0C-86C96719FC9A}"/>
              </a:ext>
            </a:extLst>
          </p:cNvPr>
          <p:cNvSpPr>
            <a:spLocks noGrp="1"/>
          </p:cNvSpPr>
          <p:nvPr>
            <p:ph type="dt" sz="half" idx="10"/>
          </p:nvPr>
        </p:nvSpPr>
        <p:spPr/>
        <p:txBody>
          <a:bodyPr/>
          <a:lstStyle>
            <a:lvl1pPr>
              <a:defRPr/>
            </a:lvl1pPr>
          </a:lstStyle>
          <a:p>
            <a:pPr>
              <a:defRPr/>
            </a:pPr>
            <a:fld id="{23CF3C1B-7DFD-4AFF-A71B-8B18902DEBFA}" type="datetime1">
              <a:rPr lang="de-DE" smtClean="0"/>
              <a:t>23.01.2024</a:t>
            </a:fld>
            <a:endParaRPr lang="de-AT" dirty="0"/>
          </a:p>
        </p:txBody>
      </p:sp>
      <p:sp>
        <p:nvSpPr>
          <p:cNvPr id="5" name="Fußzeilenplatzhalter 4">
            <a:extLst>
              <a:ext uri="{FF2B5EF4-FFF2-40B4-BE49-F238E27FC236}">
                <a16:creationId xmlns:a16="http://schemas.microsoft.com/office/drawing/2014/main" id="{FC86CD31-43FF-5676-9F2D-105EA6050997}"/>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3578AD50-E191-CD71-994E-645DE641FF1C}"/>
              </a:ext>
            </a:extLst>
          </p:cNvPr>
          <p:cNvSpPr>
            <a:spLocks noGrp="1"/>
          </p:cNvSpPr>
          <p:nvPr>
            <p:ph type="sldNum" sz="quarter" idx="12"/>
          </p:nvPr>
        </p:nvSpPr>
        <p:spPr/>
        <p:txBody>
          <a:bodyPr/>
          <a:lstStyle>
            <a:lvl1pPr>
              <a:defRPr/>
            </a:lvl1pPr>
          </a:lstStyle>
          <a:p>
            <a:pPr>
              <a:defRPr/>
            </a:pPr>
            <a:fld id="{B22C9815-BA15-4051-B3E5-F89EA4077A0C}" type="slidenum">
              <a:rPr lang="de-AT" altLang="de-DE"/>
              <a:pPr>
                <a:defRPr/>
              </a:pPr>
              <a:t>‹#›</a:t>
            </a:fld>
            <a:endParaRPr lang="de-AT" altLang="de-DE"/>
          </a:p>
        </p:txBody>
      </p:sp>
    </p:spTree>
    <p:extLst>
      <p:ext uri="{BB962C8B-B14F-4D97-AF65-F5344CB8AC3E}">
        <p14:creationId xmlns:p14="http://schemas.microsoft.com/office/powerpoint/2010/main" val="858305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DADB051E-8402-F430-85B9-A1047DD9E2E0}"/>
              </a:ext>
            </a:extLst>
          </p:cNvPr>
          <p:cNvGraphicFramePr>
            <a:graphicFrameLocks noChangeAspect="1"/>
          </p:cNvGraphicFramePr>
          <p:nvPr userDrawn="1">
            <p:custDataLst>
              <p:tags r:id="rId1"/>
            </p:custDataLst>
            <p:extLst>
              <p:ext uri="{D42A27DB-BD31-4B8C-83A1-F6EECF244321}">
                <p14:modId xmlns:p14="http://schemas.microsoft.com/office/powerpoint/2010/main" val="1551811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8" name="Objekt 7" hidden="1">
                        <a:extLst>
                          <a:ext uri="{FF2B5EF4-FFF2-40B4-BE49-F238E27FC236}">
                            <a16:creationId xmlns:a16="http://schemas.microsoft.com/office/drawing/2014/main" id="{DADB051E-8402-F430-85B9-A1047DD9E2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dirty="0"/>
              <a:t>Titelmasterformat durch Klicken bearbeiten</a:t>
            </a:r>
            <a:endParaRPr lang="de-AT" dirty="0"/>
          </a:p>
        </p:txBody>
      </p:sp>
      <p:sp>
        <p:nvSpPr>
          <p:cNvPr id="3" name="Inhaltsplatzhalter 2"/>
          <p:cNvSpPr>
            <a:spLocks noGrp="1"/>
          </p:cNvSpPr>
          <p:nvPr>
            <p:ph idx="1"/>
          </p:nvPr>
        </p:nvSpPr>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4" name="Datumsplatzhalter 3">
            <a:extLst>
              <a:ext uri="{FF2B5EF4-FFF2-40B4-BE49-F238E27FC236}">
                <a16:creationId xmlns:a16="http://schemas.microsoft.com/office/drawing/2014/main" id="{89E450E1-43E2-2928-0F2B-7591835CEF2C}"/>
              </a:ext>
            </a:extLst>
          </p:cNvPr>
          <p:cNvSpPr>
            <a:spLocks noGrp="1"/>
          </p:cNvSpPr>
          <p:nvPr>
            <p:ph type="dt" sz="half" idx="10"/>
          </p:nvPr>
        </p:nvSpPr>
        <p:spPr/>
        <p:txBody>
          <a:bodyPr/>
          <a:lstStyle>
            <a:lvl1pPr>
              <a:defRPr/>
            </a:lvl1pPr>
          </a:lstStyle>
          <a:p>
            <a:pPr>
              <a:defRPr/>
            </a:pPr>
            <a:fld id="{5AD2EC9A-67D8-4BCF-B2B3-AC67B738A141}" type="datetime1">
              <a:rPr lang="de-DE" smtClean="0"/>
              <a:t>23.01.2024</a:t>
            </a:fld>
            <a:endParaRPr lang="de-AT" dirty="0"/>
          </a:p>
        </p:txBody>
      </p:sp>
      <p:sp>
        <p:nvSpPr>
          <p:cNvPr id="5" name="Fußzeilenplatzhalter 4">
            <a:extLst>
              <a:ext uri="{FF2B5EF4-FFF2-40B4-BE49-F238E27FC236}">
                <a16:creationId xmlns:a16="http://schemas.microsoft.com/office/drawing/2014/main" id="{BC79C398-CFA6-652A-0806-8FCAD7E07E06}"/>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4412AB41-5E7A-729C-7DDF-344BFE20B60B}"/>
              </a:ext>
            </a:extLst>
          </p:cNvPr>
          <p:cNvSpPr>
            <a:spLocks noGrp="1"/>
          </p:cNvSpPr>
          <p:nvPr>
            <p:ph type="sldNum" sz="quarter" idx="12"/>
          </p:nvPr>
        </p:nvSpPr>
        <p:spPr/>
        <p:txBody>
          <a:bodyPr/>
          <a:lstStyle>
            <a:lvl1pPr>
              <a:defRPr/>
            </a:lvl1pPr>
          </a:lstStyle>
          <a:p>
            <a:pPr>
              <a:defRPr/>
            </a:pPr>
            <a:fld id="{42770ED3-E81A-4D20-AA9B-13DEB7B0C866}" type="slidenum">
              <a:rPr lang="de-AT" altLang="de-DE"/>
              <a:pPr>
                <a:defRPr/>
              </a:pPr>
              <a:t>‹#›</a:t>
            </a:fld>
            <a:endParaRPr lang="de-AT" altLang="de-DE"/>
          </a:p>
        </p:txBody>
      </p:sp>
    </p:spTree>
    <p:extLst>
      <p:ext uri="{BB962C8B-B14F-4D97-AF65-F5344CB8AC3E}">
        <p14:creationId xmlns:p14="http://schemas.microsoft.com/office/powerpoint/2010/main" val="72439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900000" y="3240000"/>
            <a:ext cx="7884000" cy="1080000"/>
          </a:xfrm>
        </p:spPr>
        <p:txBody>
          <a:bodyPr anchor="t"/>
          <a:lstStyle>
            <a:lvl1pPr algn="l">
              <a:defRPr sz="3200" b="1" cap="all"/>
            </a:lvl1pPr>
          </a:lstStyle>
          <a:p>
            <a:r>
              <a:rPr lang="de-DE" dirty="0"/>
              <a:t>Titelmasterformat durch Klicken bearbeiten</a:t>
            </a:r>
            <a:endParaRPr lang="de-AT" dirty="0"/>
          </a:p>
        </p:txBody>
      </p:sp>
      <p:sp>
        <p:nvSpPr>
          <p:cNvPr id="3" name="Textplatzhalter 2"/>
          <p:cNvSpPr>
            <a:spLocks noGrp="1"/>
          </p:cNvSpPr>
          <p:nvPr>
            <p:ph type="body" idx="1"/>
          </p:nvPr>
        </p:nvSpPr>
        <p:spPr>
          <a:xfrm>
            <a:off x="900000" y="2160000"/>
            <a:ext cx="7884000" cy="108000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Textmasterformate durch Klicken bearbeiten</a:t>
            </a:r>
          </a:p>
        </p:txBody>
      </p:sp>
      <p:sp>
        <p:nvSpPr>
          <p:cNvPr id="4" name="Datumsplatzhalter 3">
            <a:extLst>
              <a:ext uri="{FF2B5EF4-FFF2-40B4-BE49-F238E27FC236}">
                <a16:creationId xmlns:a16="http://schemas.microsoft.com/office/drawing/2014/main" id="{CE15CA27-4051-C761-574F-A5477386B619}"/>
              </a:ext>
            </a:extLst>
          </p:cNvPr>
          <p:cNvSpPr>
            <a:spLocks noGrp="1"/>
          </p:cNvSpPr>
          <p:nvPr>
            <p:ph type="dt" sz="half" idx="10"/>
          </p:nvPr>
        </p:nvSpPr>
        <p:spPr/>
        <p:txBody>
          <a:bodyPr/>
          <a:lstStyle>
            <a:lvl1pPr>
              <a:defRPr/>
            </a:lvl1pPr>
          </a:lstStyle>
          <a:p>
            <a:pPr>
              <a:defRPr/>
            </a:pPr>
            <a:fld id="{1A7BB578-848D-407D-A8AE-A4DBFA62EC8D}" type="datetime1">
              <a:rPr lang="de-DE" smtClean="0"/>
              <a:t>23.01.2024</a:t>
            </a:fld>
            <a:endParaRPr lang="de-AT" dirty="0"/>
          </a:p>
        </p:txBody>
      </p:sp>
      <p:sp>
        <p:nvSpPr>
          <p:cNvPr id="5" name="Fußzeilenplatzhalter 4">
            <a:extLst>
              <a:ext uri="{FF2B5EF4-FFF2-40B4-BE49-F238E27FC236}">
                <a16:creationId xmlns:a16="http://schemas.microsoft.com/office/drawing/2014/main" id="{A82F9C30-0C99-4D9E-B17E-8B9A21A38283}"/>
              </a:ext>
            </a:extLst>
          </p:cNvPr>
          <p:cNvSpPr>
            <a:spLocks noGrp="1"/>
          </p:cNvSpPr>
          <p:nvPr>
            <p:ph type="ftr" sz="quarter" idx="11"/>
          </p:nvPr>
        </p:nvSpPr>
        <p:spPr/>
        <p:txBody>
          <a:bodyPr/>
          <a:lstStyle>
            <a:lvl1pPr>
              <a:defRPr/>
            </a:lvl1pPr>
          </a:lstStyle>
          <a:p>
            <a:pPr>
              <a:defRPr/>
            </a:pPr>
            <a:r>
              <a:rPr lang="de-AT"/>
              <a:t>©ESPGHAN </a:t>
            </a:r>
          </a:p>
        </p:txBody>
      </p:sp>
      <p:sp>
        <p:nvSpPr>
          <p:cNvPr id="6" name="Foliennummernplatzhalter 5">
            <a:extLst>
              <a:ext uri="{FF2B5EF4-FFF2-40B4-BE49-F238E27FC236}">
                <a16:creationId xmlns:a16="http://schemas.microsoft.com/office/drawing/2014/main" id="{CA59962F-4F08-EE34-5960-6823B9A7D0F8}"/>
              </a:ext>
            </a:extLst>
          </p:cNvPr>
          <p:cNvSpPr>
            <a:spLocks noGrp="1"/>
          </p:cNvSpPr>
          <p:nvPr>
            <p:ph type="sldNum" sz="quarter" idx="12"/>
          </p:nvPr>
        </p:nvSpPr>
        <p:spPr/>
        <p:txBody>
          <a:bodyPr/>
          <a:lstStyle>
            <a:lvl1pPr>
              <a:defRPr/>
            </a:lvl1pPr>
          </a:lstStyle>
          <a:p>
            <a:pPr>
              <a:defRPr/>
            </a:pPr>
            <a:fld id="{B7738F39-6B48-4885-9016-5A6E2D5BD6D4}" type="slidenum">
              <a:rPr lang="de-AT" altLang="de-DE"/>
              <a:pPr>
                <a:defRPr/>
              </a:pPr>
              <a:t>‹#›</a:t>
            </a:fld>
            <a:endParaRPr lang="de-AT" altLang="de-DE"/>
          </a:p>
        </p:txBody>
      </p:sp>
    </p:spTree>
    <p:extLst>
      <p:ext uri="{BB962C8B-B14F-4D97-AF65-F5344CB8AC3E}">
        <p14:creationId xmlns:p14="http://schemas.microsoft.com/office/powerpoint/2010/main" val="84057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081B969D-D655-8DA0-8CB5-F9B5093A5041}"/>
              </a:ext>
            </a:extLst>
          </p:cNvPr>
          <p:cNvGraphicFramePr>
            <a:graphicFrameLocks noChangeAspect="1"/>
          </p:cNvGraphicFramePr>
          <p:nvPr userDrawn="1">
            <p:custDataLst>
              <p:tags r:id="rId1"/>
            </p:custDataLst>
            <p:extLst>
              <p:ext uri="{D42A27DB-BD31-4B8C-83A1-F6EECF244321}">
                <p14:modId xmlns:p14="http://schemas.microsoft.com/office/powerpoint/2010/main" val="1073129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9" name="Objekt 8" hidden="1">
                        <a:extLst>
                          <a:ext uri="{FF2B5EF4-FFF2-40B4-BE49-F238E27FC236}">
                            <a16:creationId xmlns:a16="http://schemas.microsoft.com/office/drawing/2014/main" id="{081B969D-D655-8DA0-8CB5-F9B5093A504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a:t>Titelmasterformat durch Klicken bearbeiten</a:t>
            </a:r>
            <a:endParaRPr lang="de-AT"/>
          </a:p>
        </p:txBody>
      </p:sp>
      <p:sp>
        <p:nvSpPr>
          <p:cNvPr id="3" name="Inhaltsplatzhalter 2"/>
          <p:cNvSpPr>
            <a:spLocks noGrp="1"/>
          </p:cNvSpPr>
          <p:nvPr>
            <p:ph sz="half" idx="1"/>
          </p:nvPr>
        </p:nvSpPr>
        <p:spPr>
          <a:xfrm>
            <a:off x="360000" y="1440000"/>
            <a:ext cx="4140000" cy="288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8" name="Inhaltsplatzhalter 2"/>
          <p:cNvSpPr>
            <a:spLocks noGrp="1"/>
          </p:cNvSpPr>
          <p:nvPr>
            <p:ph sz="half" idx="13"/>
          </p:nvPr>
        </p:nvSpPr>
        <p:spPr>
          <a:xfrm>
            <a:off x="4680000" y="1440000"/>
            <a:ext cx="4140000" cy="288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3">
            <a:extLst>
              <a:ext uri="{FF2B5EF4-FFF2-40B4-BE49-F238E27FC236}">
                <a16:creationId xmlns:a16="http://schemas.microsoft.com/office/drawing/2014/main" id="{C52248B8-E0D0-1524-71DC-DF814AE62324}"/>
              </a:ext>
            </a:extLst>
          </p:cNvPr>
          <p:cNvSpPr>
            <a:spLocks noGrp="1"/>
          </p:cNvSpPr>
          <p:nvPr>
            <p:ph type="dt" sz="half" idx="14"/>
          </p:nvPr>
        </p:nvSpPr>
        <p:spPr/>
        <p:txBody>
          <a:bodyPr/>
          <a:lstStyle>
            <a:lvl1pPr>
              <a:defRPr/>
            </a:lvl1pPr>
          </a:lstStyle>
          <a:p>
            <a:pPr>
              <a:defRPr/>
            </a:pPr>
            <a:fld id="{09ECCB87-9E3E-430C-93D8-F873E0939D8B}" type="datetime1">
              <a:rPr lang="de-DE" smtClean="0"/>
              <a:t>23.01.2024</a:t>
            </a:fld>
            <a:endParaRPr lang="de-AT" dirty="0"/>
          </a:p>
        </p:txBody>
      </p:sp>
      <p:sp>
        <p:nvSpPr>
          <p:cNvPr id="6" name="Fußzeilenplatzhalter 4">
            <a:extLst>
              <a:ext uri="{FF2B5EF4-FFF2-40B4-BE49-F238E27FC236}">
                <a16:creationId xmlns:a16="http://schemas.microsoft.com/office/drawing/2014/main" id="{AECC18AA-2A47-AFAE-7976-8E3D4E97B6DF}"/>
              </a:ext>
            </a:extLst>
          </p:cNvPr>
          <p:cNvSpPr>
            <a:spLocks noGrp="1"/>
          </p:cNvSpPr>
          <p:nvPr>
            <p:ph type="ftr" sz="quarter" idx="15"/>
          </p:nvPr>
        </p:nvSpPr>
        <p:spPr/>
        <p:txBody>
          <a:bodyPr/>
          <a:lstStyle>
            <a:lvl1pPr>
              <a:defRPr/>
            </a:lvl1pPr>
          </a:lstStyle>
          <a:p>
            <a:pPr>
              <a:defRPr/>
            </a:pPr>
            <a:r>
              <a:rPr lang="de-AT"/>
              <a:t>©ESPGHAN </a:t>
            </a:r>
          </a:p>
        </p:txBody>
      </p:sp>
      <p:sp>
        <p:nvSpPr>
          <p:cNvPr id="7" name="Foliennummernplatzhalter 5">
            <a:extLst>
              <a:ext uri="{FF2B5EF4-FFF2-40B4-BE49-F238E27FC236}">
                <a16:creationId xmlns:a16="http://schemas.microsoft.com/office/drawing/2014/main" id="{83B00E9A-BC7C-F7CE-9F39-AF1B1D7EA0D5}"/>
              </a:ext>
            </a:extLst>
          </p:cNvPr>
          <p:cNvSpPr>
            <a:spLocks noGrp="1"/>
          </p:cNvSpPr>
          <p:nvPr>
            <p:ph type="sldNum" sz="quarter" idx="16"/>
          </p:nvPr>
        </p:nvSpPr>
        <p:spPr/>
        <p:txBody>
          <a:bodyPr/>
          <a:lstStyle>
            <a:lvl1pPr>
              <a:defRPr/>
            </a:lvl1pPr>
          </a:lstStyle>
          <a:p>
            <a:pPr>
              <a:defRPr/>
            </a:pPr>
            <a:fld id="{760D49C5-201F-4304-9D0B-543212BFD839}" type="slidenum">
              <a:rPr lang="de-AT" altLang="de-DE"/>
              <a:pPr>
                <a:defRPr/>
              </a:pPr>
              <a:t>‹#›</a:t>
            </a:fld>
            <a:endParaRPr lang="de-AT" altLang="de-DE"/>
          </a:p>
        </p:txBody>
      </p:sp>
    </p:spTree>
    <p:extLst>
      <p:ext uri="{BB962C8B-B14F-4D97-AF65-F5344CB8AC3E}">
        <p14:creationId xmlns:p14="http://schemas.microsoft.com/office/powerpoint/2010/main" val="4032559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ED26E154-D980-50AD-E722-802B1F14BBF3}"/>
              </a:ext>
            </a:extLst>
          </p:cNvPr>
          <p:cNvGraphicFramePr>
            <a:graphicFrameLocks noChangeAspect="1"/>
          </p:cNvGraphicFramePr>
          <p:nvPr userDrawn="1">
            <p:custDataLst>
              <p:tags r:id="rId1"/>
            </p:custDataLst>
            <p:extLst>
              <p:ext uri="{D42A27DB-BD31-4B8C-83A1-F6EECF244321}">
                <p14:modId xmlns:p14="http://schemas.microsoft.com/office/powerpoint/2010/main" val="1470016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6" name="Objekt 5" hidden="1">
                        <a:extLst>
                          <a:ext uri="{FF2B5EF4-FFF2-40B4-BE49-F238E27FC236}">
                            <a16:creationId xmlns:a16="http://schemas.microsoft.com/office/drawing/2014/main" id="{ED26E154-D980-50AD-E722-802B1F14BB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360000" y="1440000"/>
            <a:ext cx="4140000" cy="36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360000" y="1800000"/>
            <a:ext cx="4140000" cy="252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10" name="Textplatzhalter 2"/>
          <p:cNvSpPr>
            <a:spLocks noGrp="1"/>
          </p:cNvSpPr>
          <p:nvPr>
            <p:ph type="body" idx="13"/>
          </p:nvPr>
        </p:nvSpPr>
        <p:spPr>
          <a:xfrm>
            <a:off x="4680000" y="1440000"/>
            <a:ext cx="4140000" cy="360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11" name="Inhaltsplatzhalter 3"/>
          <p:cNvSpPr>
            <a:spLocks noGrp="1"/>
          </p:cNvSpPr>
          <p:nvPr>
            <p:ph sz="half" idx="14"/>
          </p:nvPr>
        </p:nvSpPr>
        <p:spPr>
          <a:xfrm>
            <a:off x="4680000" y="1800000"/>
            <a:ext cx="4140000" cy="25200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3">
            <a:extLst>
              <a:ext uri="{FF2B5EF4-FFF2-40B4-BE49-F238E27FC236}">
                <a16:creationId xmlns:a16="http://schemas.microsoft.com/office/drawing/2014/main" id="{7781929C-5CB9-3649-4CBA-D1561FE39341}"/>
              </a:ext>
            </a:extLst>
          </p:cNvPr>
          <p:cNvSpPr>
            <a:spLocks noGrp="1"/>
          </p:cNvSpPr>
          <p:nvPr>
            <p:ph type="dt" sz="half" idx="15"/>
          </p:nvPr>
        </p:nvSpPr>
        <p:spPr/>
        <p:txBody>
          <a:bodyPr/>
          <a:lstStyle>
            <a:lvl1pPr>
              <a:defRPr/>
            </a:lvl1pPr>
          </a:lstStyle>
          <a:p>
            <a:pPr>
              <a:defRPr/>
            </a:pPr>
            <a:fld id="{C93C7FB6-F889-40FC-A3C2-E74892912368}" type="datetime1">
              <a:rPr lang="de-DE" smtClean="0"/>
              <a:t>23.01.2024</a:t>
            </a:fld>
            <a:endParaRPr lang="de-AT" dirty="0"/>
          </a:p>
        </p:txBody>
      </p:sp>
      <p:sp>
        <p:nvSpPr>
          <p:cNvPr id="8" name="Fußzeilenplatzhalter 4">
            <a:extLst>
              <a:ext uri="{FF2B5EF4-FFF2-40B4-BE49-F238E27FC236}">
                <a16:creationId xmlns:a16="http://schemas.microsoft.com/office/drawing/2014/main" id="{D5C66226-6DB0-0B3B-5DC2-CECCA7663369}"/>
              </a:ext>
            </a:extLst>
          </p:cNvPr>
          <p:cNvSpPr>
            <a:spLocks noGrp="1"/>
          </p:cNvSpPr>
          <p:nvPr>
            <p:ph type="ftr" sz="quarter" idx="16"/>
          </p:nvPr>
        </p:nvSpPr>
        <p:spPr/>
        <p:txBody>
          <a:bodyPr/>
          <a:lstStyle>
            <a:lvl1pPr>
              <a:defRPr/>
            </a:lvl1pPr>
          </a:lstStyle>
          <a:p>
            <a:pPr>
              <a:defRPr/>
            </a:pPr>
            <a:r>
              <a:rPr lang="de-AT"/>
              <a:t>©ESPGHAN </a:t>
            </a:r>
          </a:p>
        </p:txBody>
      </p:sp>
      <p:sp>
        <p:nvSpPr>
          <p:cNvPr id="9" name="Foliennummernplatzhalter 5">
            <a:extLst>
              <a:ext uri="{FF2B5EF4-FFF2-40B4-BE49-F238E27FC236}">
                <a16:creationId xmlns:a16="http://schemas.microsoft.com/office/drawing/2014/main" id="{AB5CA4FF-5636-AF88-A761-C908EFD57474}"/>
              </a:ext>
            </a:extLst>
          </p:cNvPr>
          <p:cNvSpPr>
            <a:spLocks noGrp="1"/>
          </p:cNvSpPr>
          <p:nvPr>
            <p:ph type="sldNum" sz="quarter" idx="17"/>
          </p:nvPr>
        </p:nvSpPr>
        <p:spPr/>
        <p:txBody>
          <a:bodyPr/>
          <a:lstStyle>
            <a:lvl1pPr>
              <a:defRPr/>
            </a:lvl1pPr>
          </a:lstStyle>
          <a:p>
            <a:pPr>
              <a:defRPr/>
            </a:pPr>
            <a:fld id="{E54867DD-16BB-4570-BCA3-AA76D1086E3F}" type="slidenum">
              <a:rPr lang="de-AT" altLang="de-DE"/>
              <a:pPr>
                <a:defRPr/>
              </a:pPr>
              <a:t>‹#›</a:t>
            </a:fld>
            <a:endParaRPr lang="de-AT" altLang="de-DE"/>
          </a:p>
        </p:txBody>
      </p:sp>
    </p:spTree>
    <p:extLst>
      <p:ext uri="{BB962C8B-B14F-4D97-AF65-F5344CB8AC3E}">
        <p14:creationId xmlns:p14="http://schemas.microsoft.com/office/powerpoint/2010/main" val="1886316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0437F210-9940-8159-C9A2-4EED831CE45E}"/>
              </a:ext>
            </a:extLst>
          </p:cNvPr>
          <p:cNvGraphicFramePr>
            <a:graphicFrameLocks noChangeAspect="1"/>
          </p:cNvGraphicFramePr>
          <p:nvPr userDrawn="1">
            <p:custDataLst>
              <p:tags r:id="rId1"/>
            </p:custDataLst>
            <p:extLst>
              <p:ext uri="{D42A27DB-BD31-4B8C-83A1-F6EECF244321}">
                <p14:modId xmlns:p14="http://schemas.microsoft.com/office/powerpoint/2010/main" val="12676011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70" imgH="371" progId="TCLayout.ActiveDocument.1">
                  <p:embed/>
                </p:oleObj>
              </mc:Choice>
              <mc:Fallback>
                <p:oleObj name="think-cell Folie" r:id="rId3" imgW="370" imgH="371" progId="TCLayout.ActiveDocument.1">
                  <p:embed/>
                  <p:pic>
                    <p:nvPicPr>
                      <p:cNvPr id="7" name="Objekt 6" hidden="1">
                        <a:extLst>
                          <a:ext uri="{FF2B5EF4-FFF2-40B4-BE49-F238E27FC236}">
                            <a16:creationId xmlns:a16="http://schemas.microsoft.com/office/drawing/2014/main" id="{0437F210-9940-8159-C9A2-4EED831CE45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p:txBody>
          <a:bodyPr vert="horz"/>
          <a:lstStyle/>
          <a:p>
            <a:r>
              <a:rPr lang="de-DE"/>
              <a:t>Titelmasterformat durch Klicken bearbeiten</a:t>
            </a:r>
            <a:endParaRPr lang="de-AT"/>
          </a:p>
        </p:txBody>
      </p:sp>
      <p:sp>
        <p:nvSpPr>
          <p:cNvPr id="3" name="Datumsplatzhalter 3">
            <a:extLst>
              <a:ext uri="{FF2B5EF4-FFF2-40B4-BE49-F238E27FC236}">
                <a16:creationId xmlns:a16="http://schemas.microsoft.com/office/drawing/2014/main" id="{73B8A4C5-75BC-B8C0-F829-119CB24AADBE}"/>
              </a:ext>
            </a:extLst>
          </p:cNvPr>
          <p:cNvSpPr>
            <a:spLocks noGrp="1"/>
          </p:cNvSpPr>
          <p:nvPr>
            <p:ph type="dt" sz="half" idx="10"/>
          </p:nvPr>
        </p:nvSpPr>
        <p:spPr/>
        <p:txBody>
          <a:bodyPr/>
          <a:lstStyle>
            <a:lvl1pPr>
              <a:defRPr/>
            </a:lvl1pPr>
          </a:lstStyle>
          <a:p>
            <a:pPr>
              <a:defRPr/>
            </a:pPr>
            <a:fld id="{A5B0526C-6F75-4E92-A51B-C154E9637DC8}" type="datetime1">
              <a:rPr lang="de-DE" smtClean="0"/>
              <a:t>23.01.2024</a:t>
            </a:fld>
            <a:endParaRPr lang="de-AT" dirty="0"/>
          </a:p>
        </p:txBody>
      </p:sp>
      <p:sp>
        <p:nvSpPr>
          <p:cNvPr id="4" name="Fußzeilenplatzhalter 4">
            <a:extLst>
              <a:ext uri="{FF2B5EF4-FFF2-40B4-BE49-F238E27FC236}">
                <a16:creationId xmlns:a16="http://schemas.microsoft.com/office/drawing/2014/main" id="{00EF0682-7C8F-F40B-68D8-4835D1A03BB8}"/>
              </a:ext>
            </a:extLst>
          </p:cNvPr>
          <p:cNvSpPr>
            <a:spLocks noGrp="1"/>
          </p:cNvSpPr>
          <p:nvPr>
            <p:ph type="ftr" sz="quarter" idx="11"/>
          </p:nvPr>
        </p:nvSpPr>
        <p:spPr/>
        <p:txBody>
          <a:bodyPr/>
          <a:lstStyle>
            <a:lvl1pPr>
              <a:defRPr/>
            </a:lvl1pPr>
          </a:lstStyle>
          <a:p>
            <a:pPr>
              <a:defRPr/>
            </a:pPr>
            <a:r>
              <a:rPr lang="de-AT"/>
              <a:t>©ESPGHAN </a:t>
            </a:r>
          </a:p>
        </p:txBody>
      </p:sp>
      <p:sp>
        <p:nvSpPr>
          <p:cNvPr id="5" name="Foliennummernplatzhalter 5">
            <a:extLst>
              <a:ext uri="{FF2B5EF4-FFF2-40B4-BE49-F238E27FC236}">
                <a16:creationId xmlns:a16="http://schemas.microsoft.com/office/drawing/2014/main" id="{2EC9A403-7D8C-388A-B4D8-A6AF7163CFD8}"/>
              </a:ext>
            </a:extLst>
          </p:cNvPr>
          <p:cNvSpPr>
            <a:spLocks noGrp="1"/>
          </p:cNvSpPr>
          <p:nvPr>
            <p:ph type="sldNum" sz="quarter" idx="12"/>
          </p:nvPr>
        </p:nvSpPr>
        <p:spPr/>
        <p:txBody>
          <a:bodyPr/>
          <a:lstStyle>
            <a:lvl1pPr>
              <a:defRPr/>
            </a:lvl1pPr>
          </a:lstStyle>
          <a:p>
            <a:pPr>
              <a:defRPr/>
            </a:pPr>
            <a:fld id="{94B8B717-055C-49F2-8919-86AB352164B5}" type="slidenum">
              <a:rPr lang="de-AT" altLang="de-DE"/>
              <a:pPr>
                <a:defRPr/>
              </a:pPr>
              <a:t>‹#›</a:t>
            </a:fld>
            <a:endParaRPr lang="de-AT" altLang="de-DE"/>
          </a:p>
        </p:txBody>
      </p:sp>
    </p:spTree>
    <p:extLst>
      <p:ext uri="{BB962C8B-B14F-4D97-AF65-F5344CB8AC3E}">
        <p14:creationId xmlns:p14="http://schemas.microsoft.com/office/powerpoint/2010/main" val="2485020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pic>
        <p:nvPicPr>
          <p:cNvPr id="4" name="Bild 7">
            <a:extLst>
              <a:ext uri="{FF2B5EF4-FFF2-40B4-BE49-F238E27FC236}">
                <a16:creationId xmlns:a16="http://schemas.microsoft.com/office/drawing/2014/main" id="{CF2F6C45-5BC1-2217-0B22-39CC6CD0D0F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
          <p:cNvSpPr>
            <a:spLocks noGrp="1"/>
          </p:cNvSpPr>
          <p:nvPr>
            <p:ph type="ctrTitle"/>
          </p:nvPr>
        </p:nvSpPr>
        <p:spPr>
          <a:xfrm>
            <a:off x="2520000" y="1800000"/>
            <a:ext cx="4860000" cy="900000"/>
          </a:xfrm>
        </p:spPr>
        <p:txBody>
          <a:bodyPr anchor="b"/>
          <a:lstStyle>
            <a:lvl1pPr algn="l">
              <a:defRPr sz="3000">
                <a:solidFill>
                  <a:srgbClr val="0F3B61"/>
                </a:solidFill>
                <a:latin typeface="Calibri" panose="020F0502020204030204" pitchFamily="34" charset="0"/>
              </a:defRPr>
            </a:lvl1pPr>
          </a:lstStyle>
          <a:p>
            <a:r>
              <a:rPr lang="de-DE" dirty="0"/>
              <a:t>Titelmasterformat durch Klicken bearbeiten</a:t>
            </a:r>
            <a:endParaRPr lang="de-AT" dirty="0"/>
          </a:p>
        </p:txBody>
      </p:sp>
      <p:sp>
        <p:nvSpPr>
          <p:cNvPr id="8" name="Untertitel 2"/>
          <p:cNvSpPr>
            <a:spLocks noGrp="1"/>
          </p:cNvSpPr>
          <p:nvPr>
            <p:ph type="subTitle" idx="1"/>
          </p:nvPr>
        </p:nvSpPr>
        <p:spPr>
          <a:xfrm>
            <a:off x="2520000" y="2700000"/>
            <a:ext cx="4860000" cy="900000"/>
          </a:xfrm>
        </p:spPr>
        <p:txBody>
          <a:bodyPr/>
          <a:lstStyle>
            <a:lvl1pPr marL="0" indent="0" algn="l">
              <a:buNone/>
              <a:defRPr sz="2000">
                <a:solidFill>
                  <a:srgbClr val="5AC2C9"/>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de-AT" dirty="0"/>
          </a:p>
        </p:txBody>
      </p:sp>
      <p:sp>
        <p:nvSpPr>
          <p:cNvPr id="5" name="Datumsplatzhalter 3">
            <a:extLst>
              <a:ext uri="{FF2B5EF4-FFF2-40B4-BE49-F238E27FC236}">
                <a16:creationId xmlns:a16="http://schemas.microsoft.com/office/drawing/2014/main" id="{4A2382DE-95A9-8B9B-BCBD-E62CB0DEE960}"/>
              </a:ext>
            </a:extLst>
          </p:cNvPr>
          <p:cNvSpPr>
            <a:spLocks noGrp="1"/>
          </p:cNvSpPr>
          <p:nvPr>
            <p:ph type="dt" sz="half" idx="10"/>
          </p:nvPr>
        </p:nvSpPr>
        <p:spPr/>
        <p:txBody>
          <a:bodyPr/>
          <a:lstStyle>
            <a:lvl1pPr>
              <a:defRPr/>
            </a:lvl1pPr>
          </a:lstStyle>
          <a:p>
            <a:pPr>
              <a:defRPr/>
            </a:pPr>
            <a:fld id="{08AADC0A-8191-45A9-8DCB-8BF650CDC7FF}" type="datetime1">
              <a:rPr lang="de-DE" smtClean="0"/>
              <a:t>23.01.2024</a:t>
            </a:fld>
            <a:endParaRPr lang="de-AT"/>
          </a:p>
        </p:txBody>
      </p:sp>
      <p:sp>
        <p:nvSpPr>
          <p:cNvPr id="6" name="Fußzeilenplatzhalter 4">
            <a:extLst>
              <a:ext uri="{FF2B5EF4-FFF2-40B4-BE49-F238E27FC236}">
                <a16:creationId xmlns:a16="http://schemas.microsoft.com/office/drawing/2014/main" id="{B78E8FF5-C4D3-BB5A-0C1D-AD90AD681090}"/>
              </a:ext>
            </a:extLst>
          </p:cNvPr>
          <p:cNvSpPr>
            <a:spLocks noGrp="1"/>
          </p:cNvSpPr>
          <p:nvPr>
            <p:ph type="ftr" sz="quarter" idx="11"/>
          </p:nvPr>
        </p:nvSpPr>
        <p:spPr>
          <a:xfrm>
            <a:off x="179388" y="4751388"/>
            <a:ext cx="5040312" cy="269875"/>
          </a:xfrm>
        </p:spPr>
        <p:txBody>
          <a:bodyPr/>
          <a:lstStyle>
            <a:lvl1pPr>
              <a:defRPr/>
            </a:lvl1pPr>
          </a:lstStyle>
          <a:p>
            <a:pPr>
              <a:defRPr/>
            </a:pPr>
            <a:r>
              <a:rPr lang="de-AT"/>
              <a:t>©ESPGHAN </a:t>
            </a:r>
          </a:p>
        </p:txBody>
      </p:sp>
      <p:sp>
        <p:nvSpPr>
          <p:cNvPr id="9" name="Foliennummernplatzhalter 5">
            <a:extLst>
              <a:ext uri="{FF2B5EF4-FFF2-40B4-BE49-F238E27FC236}">
                <a16:creationId xmlns:a16="http://schemas.microsoft.com/office/drawing/2014/main" id="{3A136B5F-057B-4DDF-2703-F4117092246A}"/>
              </a:ext>
            </a:extLst>
          </p:cNvPr>
          <p:cNvSpPr>
            <a:spLocks noGrp="1"/>
          </p:cNvSpPr>
          <p:nvPr>
            <p:ph type="sldNum" sz="quarter" idx="12"/>
          </p:nvPr>
        </p:nvSpPr>
        <p:spPr/>
        <p:txBody>
          <a:bodyPr/>
          <a:lstStyle>
            <a:lvl1pPr>
              <a:defRPr/>
            </a:lvl1pPr>
          </a:lstStyle>
          <a:p>
            <a:pPr>
              <a:defRPr/>
            </a:pPr>
            <a:fld id="{EA3665F4-1B7A-4B8D-AF11-AB8859FACBA5}" type="slidenum">
              <a:rPr lang="de-AT" altLang="de-DE"/>
              <a:pPr>
                <a:defRPr/>
              </a:pPr>
              <a:t>‹#›</a:t>
            </a:fld>
            <a:endParaRPr lang="de-AT" altLang="de-DE"/>
          </a:p>
        </p:txBody>
      </p:sp>
    </p:spTree>
    <p:extLst>
      <p:ext uri="{BB962C8B-B14F-4D97-AF65-F5344CB8AC3E}">
        <p14:creationId xmlns:p14="http://schemas.microsoft.com/office/powerpoint/2010/main" val="989166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59998" y="360000"/>
            <a:ext cx="3060000" cy="900000"/>
          </a:xfrm>
        </p:spPr>
        <p:txBody>
          <a:bodyPr anchor="b"/>
          <a:lstStyle>
            <a:lvl1pPr algn="l">
              <a:defRPr sz="2000" b="1"/>
            </a:lvl1pPr>
          </a:lstStyle>
          <a:p>
            <a:r>
              <a:rPr lang="de-DE" dirty="0"/>
              <a:t>Titelmasterformat durch Klicken bearbeiten</a:t>
            </a:r>
            <a:endParaRPr lang="de-AT" dirty="0"/>
          </a:p>
        </p:txBody>
      </p:sp>
      <p:sp>
        <p:nvSpPr>
          <p:cNvPr id="3" name="Inhaltsplatzhalter 2"/>
          <p:cNvSpPr>
            <a:spLocks noGrp="1"/>
          </p:cNvSpPr>
          <p:nvPr>
            <p:ph idx="1"/>
          </p:nvPr>
        </p:nvSpPr>
        <p:spPr>
          <a:xfrm>
            <a:off x="3600000" y="360000"/>
            <a:ext cx="5184000" cy="3960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360000" y="1260000"/>
            <a:ext cx="3060000" cy="30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a:extLst>
              <a:ext uri="{FF2B5EF4-FFF2-40B4-BE49-F238E27FC236}">
                <a16:creationId xmlns:a16="http://schemas.microsoft.com/office/drawing/2014/main" id="{BFC7D5A0-614F-7B0B-FE5B-F3EAA97AF5A4}"/>
              </a:ext>
            </a:extLst>
          </p:cNvPr>
          <p:cNvSpPr>
            <a:spLocks noGrp="1"/>
          </p:cNvSpPr>
          <p:nvPr>
            <p:ph type="dt" sz="half" idx="10"/>
          </p:nvPr>
        </p:nvSpPr>
        <p:spPr/>
        <p:txBody>
          <a:bodyPr/>
          <a:lstStyle>
            <a:lvl1pPr>
              <a:defRPr/>
            </a:lvl1pPr>
          </a:lstStyle>
          <a:p>
            <a:pPr>
              <a:defRPr/>
            </a:pPr>
            <a:fld id="{0F322279-CCAA-4DA7-98D2-66F5224EEC47}" type="datetime1">
              <a:rPr lang="de-DE" smtClean="0"/>
              <a:t>23.01.2024</a:t>
            </a:fld>
            <a:endParaRPr lang="de-AT" dirty="0"/>
          </a:p>
        </p:txBody>
      </p:sp>
      <p:sp>
        <p:nvSpPr>
          <p:cNvPr id="6" name="Fußzeilenplatzhalter 4">
            <a:extLst>
              <a:ext uri="{FF2B5EF4-FFF2-40B4-BE49-F238E27FC236}">
                <a16:creationId xmlns:a16="http://schemas.microsoft.com/office/drawing/2014/main" id="{17EDB389-2F04-A2B7-A81E-157068DDB4A6}"/>
              </a:ext>
            </a:extLst>
          </p:cNvPr>
          <p:cNvSpPr>
            <a:spLocks noGrp="1"/>
          </p:cNvSpPr>
          <p:nvPr>
            <p:ph type="ftr" sz="quarter" idx="11"/>
          </p:nvPr>
        </p:nvSpPr>
        <p:spPr/>
        <p:txBody>
          <a:bodyPr/>
          <a:lstStyle>
            <a:lvl1pPr>
              <a:defRPr/>
            </a:lvl1pPr>
          </a:lstStyle>
          <a:p>
            <a:pPr>
              <a:defRPr/>
            </a:pPr>
            <a:r>
              <a:rPr lang="de-AT"/>
              <a:t>©ESPGHAN </a:t>
            </a:r>
          </a:p>
        </p:txBody>
      </p:sp>
      <p:sp>
        <p:nvSpPr>
          <p:cNvPr id="7" name="Foliennummernplatzhalter 5">
            <a:extLst>
              <a:ext uri="{FF2B5EF4-FFF2-40B4-BE49-F238E27FC236}">
                <a16:creationId xmlns:a16="http://schemas.microsoft.com/office/drawing/2014/main" id="{91064E86-C80E-5460-282B-6133A44506CB}"/>
              </a:ext>
            </a:extLst>
          </p:cNvPr>
          <p:cNvSpPr>
            <a:spLocks noGrp="1"/>
          </p:cNvSpPr>
          <p:nvPr>
            <p:ph type="sldNum" sz="quarter" idx="12"/>
          </p:nvPr>
        </p:nvSpPr>
        <p:spPr/>
        <p:txBody>
          <a:bodyPr/>
          <a:lstStyle>
            <a:lvl1pPr>
              <a:defRPr/>
            </a:lvl1pPr>
          </a:lstStyle>
          <a:p>
            <a:pPr>
              <a:defRPr/>
            </a:pPr>
            <a:fld id="{5DDA4BAB-B864-4CB5-8499-FFC00D6E5CEF}" type="slidenum">
              <a:rPr lang="de-AT" altLang="de-DE"/>
              <a:pPr>
                <a:defRPr/>
              </a:pPr>
              <a:t>‹#›</a:t>
            </a:fld>
            <a:endParaRPr lang="de-AT" altLang="de-DE"/>
          </a:p>
        </p:txBody>
      </p:sp>
    </p:spTree>
    <p:extLst>
      <p:ext uri="{BB962C8B-B14F-4D97-AF65-F5344CB8AC3E}">
        <p14:creationId xmlns:p14="http://schemas.microsoft.com/office/powerpoint/2010/main" val="1114426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620000" y="3600451"/>
            <a:ext cx="5580000" cy="360000"/>
          </a:xfrm>
        </p:spPr>
        <p:txBody>
          <a:bodyPr anchor="b"/>
          <a:lstStyle>
            <a:lvl1pPr algn="l">
              <a:defRPr sz="2000" b="1"/>
            </a:lvl1pPr>
          </a:lstStyle>
          <a:p>
            <a:r>
              <a:rPr lang="de-DE" dirty="0"/>
              <a:t>Titelmasterformat durch Klicken bearbeiten</a:t>
            </a:r>
            <a:endParaRPr lang="de-AT" dirty="0"/>
          </a:p>
        </p:txBody>
      </p:sp>
      <p:sp>
        <p:nvSpPr>
          <p:cNvPr id="3" name="Bildplatzhalter 2"/>
          <p:cNvSpPr>
            <a:spLocks noGrp="1"/>
          </p:cNvSpPr>
          <p:nvPr>
            <p:ph type="pic" idx="1"/>
          </p:nvPr>
        </p:nvSpPr>
        <p:spPr>
          <a:xfrm>
            <a:off x="1620000" y="540000"/>
            <a:ext cx="5040000" cy="2880000"/>
          </a:xfrm>
        </p:spPr>
        <p:txBody>
          <a:bodyPr rtlCol="0">
            <a:normAutofit/>
          </a:bodyPr>
          <a:lstStyle>
            <a:lvl1pPr marL="0" indent="0" algn="l">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620000" y="3960000"/>
            <a:ext cx="5580000" cy="54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3">
            <a:extLst>
              <a:ext uri="{FF2B5EF4-FFF2-40B4-BE49-F238E27FC236}">
                <a16:creationId xmlns:a16="http://schemas.microsoft.com/office/drawing/2014/main" id="{16DFF6CA-92ED-F77A-2F81-1735DBFC20EF}"/>
              </a:ext>
            </a:extLst>
          </p:cNvPr>
          <p:cNvSpPr>
            <a:spLocks noGrp="1"/>
          </p:cNvSpPr>
          <p:nvPr>
            <p:ph type="dt" sz="half" idx="10"/>
          </p:nvPr>
        </p:nvSpPr>
        <p:spPr/>
        <p:txBody>
          <a:bodyPr/>
          <a:lstStyle>
            <a:lvl1pPr>
              <a:defRPr/>
            </a:lvl1pPr>
          </a:lstStyle>
          <a:p>
            <a:pPr>
              <a:defRPr/>
            </a:pPr>
            <a:fld id="{0558E92C-ECDE-4657-8D10-D8BD2CB24816}" type="datetime1">
              <a:rPr lang="de-DE" smtClean="0"/>
              <a:t>23.01.2024</a:t>
            </a:fld>
            <a:endParaRPr lang="de-AT" dirty="0"/>
          </a:p>
        </p:txBody>
      </p:sp>
      <p:sp>
        <p:nvSpPr>
          <p:cNvPr id="6" name="Fußzeilenplatzhalter 4">
            <a:extLst>
              <a:ext uri="{FF2B5EF4-FFF2-40B4-BE49-F238E27FC236}">
                <a16:creationId xmlns:a16="http://schemas.microsoft.com/office/drawing/2014/main" id="{A1B54FFC-4DD7-CDD9-A5E5-AA4F6A0780B3}"/>
              </a:ext>
            </a:extLst>
          </p:cNvPr>
          <p:cNvSpPr>
            <a:spLocks noGrp="1"/>
          </p:cNvSpPr>
          <p:nvPr>
            <p:ph type="ftr" sz="quarter" idx="11"/>
          </p:nvPr>
        </p:nvSpPr>
        <p:spPr/>
        <p:txBody>
          <a:bodyPr/>
          <a:lstStyle>
            <a:lvl1pPr>
              <a:defRPr/>
            </a:lvl1pPr>
          </a:lstStyle>
          <a:p>
            <a:pPr>
              <a:defRPr/>
            </a:pPr>
            <a:r>
              <a:rPr lang="de-AT"/>
              <a:t>©ESPGHAN </a:t>
            </a:r>
          </a:p>
        </p:txBody>
      </p:sp>
      <p:sp>
        <p:nvSpPr>
          <p:cNvPr id="7" name="Foliennummernplatzhalter 5">
            <a:extLst>
              <a:ext uri="{FF2B5EF4-FFF2-40B4-BE49-F238E27FC236}">
                <a16:creationId xmlns:a16="http://schemas.microsoft.com/office/drawing/2014/main" id="{633C7725-138B-22A1-A8F3-D41634A421B6}"/>
              </a:ext>
            </a:extLst>
          </p:cNvPr>
          <p:cNvSpPr>
            <a:spLocks noGrp="1"/>
          </p:cNvSpPr>
          <p:nvPr>
            <p:ph type="sldNum" sz="quarter" idx="12"/>
          </p:nvPr>
        </p:nvSpPr>
        <p:spPr/>
        <p:txBody>
          <a:bodyPr/>
          <a:lstStyle>
            <a:lvl1pPr>
              <a:defRPr/>
            </a:lvl1pPr>
          </a:lstStyle>
          <a:p>
            <a:pPr>
              <a:defRPr/>
            </a:pPr>
            <a:fld id="{6354CB2C-21D0-413D-B664-7DDEE6710FBC}" type="slidenum">
              <a:rPr lang="de-AT" altLang="de-DE"/>
              <a:pPr>
                <a:defRPr/>
              </a:pPr>
              <a:t>‹#›</a:t>
            </a:fld>
            <a:endParaRPr lang="de-AT" altLang="de-DE"/>
          </a:p>
        </p:txBody>
      </p:sp>
    </p:spTree>
    <p:extLst>
      <p:ext uri="{BB962C8B-B14F-4D97-AF65-F5344CB8AC3E}">
        <p14:creationId xmlns:p14="http://schemas.microsoft.com/office/powerpoint/2010/main" val="581855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Objekt 2" hidden="1">
            <a:extLst>
              <a:ext uri="{FF2B5EF4-FFF2-40B4-BE49-F238E27FC236}">
                <a16:creationId xmlns:a16="http://schemas.microsoft.com/office/drawing/2014/main" id="{89861BF0-8BAD-7AA4-C1DC-F30FD0853894}"/>
              </a:ext>
            </a:extLst>
          </p:cNvPr>
          <p:cNvGraphicFramePr>
            <a:graphicFrameLocks noChangeAspect="1"/>
          </p:cNvGraphicFramePr>
          <p:nvPr userDrawn="1">
            <p:custDataLst>
              <p:tags r:id="rId13"/>
            </p:custDataLst>
            <p:extLst>
              <p:ext uri="{D42A27DB-BD31-4B8C-83A1-F6EECF244321}">
                <p14:modId xmlns:p14="http://schemas.microsoft.com/office/powerpoint/2010/main" val="1076100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4" imgW="370" imgH="371" progId="TCLayout.ActiveDocument.1">
                  <p:embed/>
                </p:oleObj>
              </mc:Choice>
              <mc:Fallback>
                <p:oleObj name="think-cell Folie" r:id="rId14" imgW="370" imgH="371" progId="TCLayout.ActiveDocument.1">
                  <p:embed/>
                  <p:pic>
                    <p:nvPicPr>
                      <p:cNvPr id="3" name="Objekt 2" hidden="1">
                        <a:extLst>
                          <a:ext uri="{FF2B5EF4-FFF2-40B4-BE49-F238E27FC236}">
                            <a16:creationId xmlns:a16="http://schemas.microsoft.com/office/drawing/2014/main" id="{89861BF0-8BAD-7AA4-C1DC-F30FD0853894}"/>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pic>
        <p:nvPicPr>
          <p:cNvPr id="1026" name="Bild 8">
            <a:extLst>
              <a:ext uri="{FF2B5EF4-FFF2-40B4-BE49-F238E27FC236}">
                <a16:creationId xmlns:a16="http://schemas.microsoft.com/office/drawing/2014/main" id="{4919CC14-0A4B-CAF1-FF2C-9FF19387BCE3}"/>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913447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a:extLst>
              <a:ext uri="{FF2B5EF4-FFF2-40B4-BE49-F238E27FC236}">
                <a16:creationId xmlns:a16="http://schemas.microsoft.com/office/drawing/2014/main" id="{3C3E37E9-9019-EDAD-20F3-734838290EB9}"/>
              </a:ext>
            </a:extLst>
          </p:cNvPr>
          <p:cNvSpPr/>
          <p:nvPr userDrawn="1"/>
        </p:nvSpPr>
        <p:spPr>
          <a:xfrm>
            <a:off x="190500" y="3666172"/>
            <a:ext cx="1638300" cy="967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27" name="Titelplatzhalter 1">
            <a:extLst>
              <a:ext uri="{FF2B5EF4-FFF2-40B4-BE49-F238E27FC236}">
                <a16:creationId xmlns:a16="http://schemas.microsoft.com/office/drawing/2014/main" id="{9D9CE919-3779-70CA-66BB-1C58E67052F8}"/>
              </a:ext>
            </a:extLst>
          </p:cNvPr>
          <p:cNvSpPr>
            <a:spLocks noGrp="1"/>
          </p:cNvSpPr>
          <p:nvPr>
            <p:ph type="title"/>
          </p:nvPr>
        </p:nvSpPr>
        <p:spPr bwMode="auto">
          <a:xfrm>
            <a:off x="360363" y="352544"/>
            <a:ext cx="59404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de-DE" altLang="de-DE" dirty="0"/>
              <a:t>Titelmasterformat durch Klicken bearbeiten</a:t>
            </a:r>
            <a:endParaRPr lang="de-AT" altLang="de-DE" dirty="0"/>
          </a:p>
        </p:txBody>
      </p:sp>
      <p:sp>
        <p:nvSpPr>
          <p:cNvPr id="1028" name="Textplatzhalter 2">
            <a:extLst>
              <a:ext uri="{FF2B5EF4-FFF2-40B4-BE49-F238E27FC236}">
                <a16:creationId xmlns:a16="http://schemas.microsoft.com/office/drawing/2014/main" id="{917C6EE0-7DB6-FAB9-8AA7-2750AD041CED}"/>
              </a:ext>
            </a:extLst>
          </p:cNvPr>
          <p:cNvSpPr>
            <a:spLocks noGrp="1"/>
          </p:cNvSpPr>
          <p:nvPr>
            <p:ph type="body" idx="1"/>
          </p:nvPr>
        </p:nvSpPr>
        <p:spPr bwMode="auto">
          <a:xfrm>
            <a:off x="360363" y="1349375"/>
            <a:ext cx="8423275" cy="199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endParaRPr lang="de-AT" altLang="de-DE"/>
          </a:p>
        </p:txBody>
      </p:sp>
      <p:sp>
        <p:nvSpPr>
          <p:cNvPr id="4" name="Datumsplatzhalter 3">
            <a:extLst>
              <a:ext uri="{FF2B5EF4-FFF2-40B4-BE49-F238E27FC236}">
                <a16:creationId xmlns:a16="http://schemas.microsoft.com/office/drawing/2014/main" id="{70F5C42F-9EF1-B3A3-3A63-9DAD9FDE9C75}"/>
              </a:ext>
            </a:extLst>
          </p:cNvPr>
          <p:cNvSpPr>
            <a:spLocks noGrp="1"/>
          </p:cNvSpPr>
          <p:nvPr>
            <p:ph type="dt" sz="half" idx="2"/>
          </p:nvPr>
        </p:nvSpPr>
        <p:spPr>
          <a:xfrm>
            <a:off x="7199313" y="4751388"/>
            <a:ext cx="1079500" cy="2698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a:solidFill>
                  <a:srgbClr val="898989"/>
                </a:solidFill>
                <a:latin typeface="Calibri" panose="020F0502020204030204" pitchFamily="34" charset="0"/>
                <a:ea typeface="MS PGothic" panose="020B0600070205080204" pitchFamily="34" charset="-128"/>
                <a:cs typeface="Calibri" panose="020F0502020204030204" pitchFamily="34" charset="0"/>
              </a:defRPr>
            </a:lvl1pPr>
          </a:lstStyle>
          <a:p>
            <a:pPr>
              <a:defRPr/>
            </a:pPr>
            <a:fld id="{E1466309-AF1E-4249-9562-DF9790A65BF8}" type="datetime1">
              <a:rPr lang="de-DE" smtClean="0"/>
              <a:t>23.01.2024</a:t>
            </a:fld>
            <a:endParaRPr lang="de-AT" dirty="0"/>
          </a:p>
        </p:txBody>
      </p:sp>
      <p:sp>
        <p:nvSpPr>
          <p:cNvPr id="5" name="Fußzeilenplatzhalter 4">
            <a:extLst>
              <a:ext uri="{FF2B5EF4-FFF2-40B4-BE49-F238E27FC236}">
                <a16:creationId xmlns:a16="http://schemas.microsoft.com/office/drawing/2014/main" id="{6F0DC2C0-7C80-E05C-A084-A36E7948118D}"/>
              </a:ext>
            </a:extLst>
          </p:cNvPr>
          <p:cNvSpPr>
            <a:spLocks noGrp="1"/>
          </p:cNvSpPr>
          <p:nvPr>
            <p:ph type="ftr" sz="quarter" idx="3"/>
          </p:nvPr>
        </p:nvSpPr>
        <p:spPr>
          <a:xfrm>
            <a:off x="1979613" y="4751388"/>
            <a:ext cx="5040312" cy="269875"/>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tint val="75000"/>
                  </a:schemeClr>
                </a:solidFill>
                <a:latin typeface="Calibri" panose="020F0502020204030204" pitchFamily="34" charset="0"/>
                <a:ea typeface="+mn-ea"/>
                <a:cs typeface="Calibri" panose="020F0502020204030204" pitchFamily="34" charset="0"/>
              </a:defRPr>
            </a:lvl1pPr>
          </a:lstStyle>
          <a:p>
            <a:pPr>
              <a:defRPr/>
            </a:pPr>
            <a:r>
              <a:rPr lang="de-AT"/>
              <a:t>©ESPGHAN </a:t>
            </a:r>
          </a:p>
        </p:txBody>
      </p:sp>
      <p:sp>
        <p:nvSpPr>
          <p:cNvPr id="6" name="Foliennummernplatzhalter 5">
            <a:extLst>
              <a:ext uri="{FF2B5EF4-FFF2-40B4-BE49-F238E27FC236}">
                <a16:creationId xmlns:a16="http://schemas.microsoft.com/office/drawing/2014/main" id="{EDD366E7-36C0-1BF6-15C6-7FF664EF737E}"/>
              </a:ext>
            </a:extLst>
          </p:cNvPr>
          <p:cNvSpPr>
            <a:spLocks noGrp="1"/>
          </p:cNvSpPr>
          <p:nvPr>
            <p:ph type="sldNum" sz="quarter" idx="4"/>
          </p:nvPr>
        </p:nvSpPr>
        <p:spPr>
          <a:xfrm>
            <a:off x="8280400" y="4751388"/>
            <a:ext cx="539750" cy="26987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b="1">
                <a:solidFill>
                  <a:srgbClr val="898989"/>
                </a:solidFill>
                <a:latin typeface="Calibri" panose="020F0502020204030204" pitchFamily="34" charset="0"/>
                <a:cs typeface="Calibri" panose="020F0502020204030204" pitchFamily="34" charset="0"/>
              </a:defRPr>
            </a:lvl1pPr>
          </a:lstStyle>
          <a:p>
            <a:pPr>
              <a:defRPr/>
            </a:pPr>
            <a:fld id="{76013F94-F060-4F98-BAD2-7675C454DF6B}" type="slidenum">
              <a:rPr lang="de-AT" altLang="de-DE" smtClean="0"/>
              <a:pPr>
                <a:defRPr/>
              </a:pPr>
              <a:t>‹#›</a:t>
            </a:fld>
            <a:endParaRPr lang="de-AT" altLang="de-DE"/>
          </a:p>
        </p:txBody>
      </p:sp>
      <p:pic>
        <p:nvPicPr>
          <p:cNvPr id="9" name="Bild 8">
            <a:extLst>
              <a:ext uri="{FF2B5EF4-FFF2-40B4-BE49-F238E27FC236}">
                <a16:creationId xmlns:a16="http://schemas.microsoft.com/office/drawing/2014/main" id="{EC2E9D67-5477-4420-2AB5-D66E5DADE491}"/>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l="4787" t="70519" r="84194" b="9481"/>
          <a:stretch/>
        </p:blipFill>
        <p:spPr bwMode="auto">
          <a:xfrm>
            <a:off x="472440" y="3884782"/>
            <a:ext cx="754380" cy="77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694" r:id="rId1"/>
    <p:sldLayoutId id="2147484685" r:id="rId2"/>
    <p:sldLayoutId id="2147484686" r:id="rId3"/>
    <p:sldLayoutId id="2147484687" r:id="rId4"/>
    <p:sldLayoutId id="2147484688" r:id="rId5"/>
    <p:sldLayoutId id="2147484689" r:id="rId6"/>
    <p:sldLayoutId id="2147484695" r:id="rId7"/>
    <p:sldLayoutId id="2147484690" r:id="rId8"/>
    <p:sldLayoutId id="2147484691" r:id="rId9"/>
    <p:sldLayoutId id="2147484692" r:id="rId10"/>
    <p:sldLayoutId id="2147484693" r:id="rId11"/>
  </p:sldLayoutIdLst>
  <p:hf hdr="0" dt="0"/>
  <p:txStyles>
    <p:titleStyle>
      <a:lvl1pPr algn="l" rtl="0" eaLnBrk="0" fontAlgn="base" hangingPunct="0">
        <a:spcBef>
          <a:spcPct val="0"/>
        </a:spcBef>
        <a:spcAft>
          <a:spcPct val="0"/>
        </a:spcAft>
        <a:defRPr sz="2800" b="1" kern="1200">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1pPr>
      <a:lvl2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2pPr>
      <a:lvl3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3pPr>
      <a:lvl4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4pPr>
      <a:lvl5pPr algn="l" rtl="0" eaLnBrk="0" fontAlgn="base" hangingPunct="0">
        <a:spcBef>
          <a:spcPct val="0"/>
        </a:spcBef>
        <a:spcAft>
          <a:spcPct val="0"/>
        </a:spcAft>
        <a:defRPr sz="2800" b="1">
          <a:solidFill>
            <a:srgbClr val="0F3B61"/>
          </a:solidFill>
          <a:latin typeface="Calibri" panose="020F0502020204030204" pitchFamily="34" charset="0"/>
          <a:ea typeface="ＭＳ Ｐゴシック" panose="020B0600070205080204" pitchFamily="34" charset="-128"/>
          <a:cs typeface="Calibri" panose="020F0502020204030204" pitchFamily="34"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49" userDrawn="1">
          <p15:clr>
            <a:srgbClr val="F26B43"/>
          </p15:clr>
        </p15:guide>
        <p15:guide id="2" orient="horz" pos="2731" userDrawn="1">
          <p15:clr>
            <a:srgbClr val="F26B43"/>
          </p15:clr>
        </p15:guide>
        <p15:guide id="3" pos="2880" userDrawn="1">
          <p15:clr>
            <a:srgbClr val="F26B43"/>
          </p15:clr>
        </p15:guide>
        <p15:guide id="4" pos="226" userDrawn="1">
          <p15:clr>
            <a:srgbClr val="F26B43"/>
          </p15:clr>
        </p15:guide>
        <p15:guide id="5" pos="552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7.bin"/></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microsoft.com/office/2007/relationships/media" Target="../media/media4.mp4"/><Relationship Id="rId7" Type="http://schemas.openxmlformats.org/officeDocument/2006/relationships/image" Target="../media/image1.emf"/><Relationship Id="rId2" Type="http://schemas.openxmlformats.org/officeDocument/2006/relationships/video" Target="NULL" TargetMode="External"/><Relationship Id="rId1" Type="http://schemas.openxmlformats.org/officeDocument/2006/relationships/tags" Target="../tags/tag17.xml"/><Relationship Id="rId6" Type="http://schemas.openxmlformats.org/officeDocument/2006/relationships/oleObject" Target="../embeddings/oleObject16.bin"/><Relationship Id="rId5" Type="http://schemas.openxmlformats.org/officeDocument/2006/relationships/notesSlide" Target="../notesSlides/notesSlide10.xml"/><Relationship Id="rId4" Type="http://schemas.openxmlformats.org/officeDocument/2006/relationships/slideLayout" Target="../slideLayouts/slideLayout2.xml"/><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7.jpg"/><Relationship Id="rId5" Type="http://schemas.openxmlformats.org/officeDocument/2006/relationships/image" Target="../media/image1.emf"/><Relationship Id="rId4" Type="http://schemas.openxmlformats.org/officeDocument/2006/relationships/oleObject" Target="../embeddings/oleObject17.bin"/></Relationships>
</file>

<file path=ppt/slides/_rels/slide12.xml.rels><?xml version="1.0" encoding="UTF-8" standalone="yes"?>
<Relationships xmlns="http://schemas.openxmlformats.org/package/2006/relationships"><Relationship Id="rId8" Type="http://schemas.openxmlformats.org/officeDocument/2006/relationships/image" Target="../media/image18.jpg"/><Relationship Id="rId3" Type="http://schemas.microsoft.com/office/2007/relationships/media" Target="../media/media4.mp4"/><Relationship Id="rId7" Type="http://schemas.openxmlformats.org/officeDocument/2006/relationships/image" Target="../media/image1.emf"/><Relationship Id="rId2" Type="http://schemas.openxmlformats.org/officeDocument/2006/relationships/video" Target="NULL" TargetMode="External"/><Relationship Id="rId1" Type="http://schemas.openxmlformats.org/officeDocument/2006/relationships/tags" Target="../tags/tag19.xml"/><Relationship Id="rId6" Type="http://schemas.openxmlformats.org/officeDocument/2006/relationships/oleObject" Target="../embeddings/oleObject18.bin"/><Relationship Id="rId5" Type="http://schemas.openxmlformats.org/officeDocument/2006/relationships/notesSlide" Target="../notesSlides/notesSlide12.xml"/><Relationship Id="rId4" Type="http://schemas.openxmlformats.org/officeDocument/2006/relationships/slideLayout" Target="../slideLayouts/slideLayout2.xml"/><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video" Target="../media/media5.mp4"/><Relationship Id="rId7" Type="http://schemas.openxmlformats.org/officeDocument/2006/relationships/image" Target="../media/image1.emf"/><Relationship Id="rId2" Type="http://schemas.microsoft.com/office/2007/relationships/media" Target="../media/media5.mp4"/><Relationship Id="rId1" Type="http://schemas.openxmlformats.org/officeDocument/2006/relationships/tags" Target="../tags/tag20.xml"/><Relationship Id="rId6" Type="http://schemas.openxmlformats.org/officeDocument/2006/relationships/oleObject" Target="../embeddings/oleObject19.bin"/><Relationship Id="rId5" Type="http://schemas.openxmlformats.org/officeDocument/2006/relationships/notesSlide" Target="../notesSlides/notesSlide13.xml"/><Relationship Id="rId4" Type="http://schemas.openxmlformats.org/officeDocument/2006/relationships/slideLayout" Target="../slideLayouts/slideLayout2.xml"/><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1.xml"/><Relationship Id="rId5" Type="http://schemas.openxmlformats.org/officeDocument/2006/relationships/image" Target="../media/image1.emf"/><Relationship Id="rId4" Type="http://schemas.openxmlformats.org/officeDocument/2006/relationships/oleObject" Target="../embeddings/oleObject20.bin"/></Relationships>
</file>

<file path=ppt/slides/_rels/slide15.xml.rels><?xml version="1.0" encoding="UTF-8" standalone="yes"?>
<Relationships xmlns="http://schemas.openxmlformats.org/package/2006/relationships"><Relationship Id="rId8" Type="http://schemas.openxmlformats.org/officeDocument/2006/relationships/hyperlink" Target="https://www.youtube.com/watch?v=UVcEZoCDV20" TargetMode="External"/><Relationship Id="rId13" Type="http://schemas.openxmlformats.org/officeDocument/2006/relationships/image" Target="../media/image23.png"/><Relationship Id="rId3" Type="http://schemas.openxmlformats.org/officeDocument/2006/relationships/notesSlide" Target="../notesSlides/notesSlide15.xml"/><Relationship Id="rId7" Type="http://schemas.openxmlformats.org/officeDocument/2006/relationships/hyperlink" Target="https://www.who.int/tools/child-growth-standards" TargetMode="External"/><Relationship Id="rId12" Type="http://schemas.openxmlformats.org/officeDocument/2006/relationships/hyperlink" Target="https://www.healthforallchildren.com/shop-base/shop/software/lmsgrowth/" TargetMode="External"/><Relationship Id="rId17" Type="http://schemas.openxmlformats.org/officeDocument/2006/relationships/image" Target="../media/image27.png"/><Relationship Id="rId2" Type="http://schemas.openxmlformats.org/officeDocument/2006/relationships/slideLayout" Target="../slideLayouts/slideLayout2.xml"/><Relationship Id="rId16" Type="http://schemas.openxmlformats.org/officeDocument/2006/relationships/image" Target="../media/image26.png"/><Relationship Id="rId1" Type="http://schemas.openxmlformats.org/officeDocument/2006/relationships/tags" Target="../tags/tag22.xml"/><Relationship Id="rId6" Type="http://schemas.openxmlformats.org/officeDocument/2006/relationships/image" Target="../media/image22.png"/><Relationship Id="rId11" Type="http://schemas.openxmlformats.org/officeDocument/2006/relationships/hyperlink" Target="https://www.who.int/tools/growth-reference-data-for-5to19-years/application-tools" TargetMode="External"/><Relationship Id="rId5" Type="http://schemas.openxmlformats.org/officeDocument/2006/relationships/image" Target="../media/image1.emf"/><Relationship Id="rId15" Type="http://schemas.openxmlformats.org/officeDocument/2006/relationships/image" Target="../media/image25.png"/><Relationship Id="rId10" Type="http://schemas.openxmlformats.org/officeDocument/2006/relationships/hyperlink" Target="https://www.who.int/tools/child-growth-standards/software" TargetMode="External"/><Relationship Id="rId4" Type="http://schemas.openxmlformats.org/officeDocument/2006/relationships/oleObject" Target="../embeddings/oleObject21.bin"/><Relationship Id="rId9" Type="http://schemas.openxmlformats.org/officeDocument/2006/relationships/hyperlink" Target="https://www.who.int/tools/child-growth-standards/standards" TargetMode="External"/><Relationship Id="rId1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5.jpg"/><Relationship Id="rId5" Type="http://schemas.openxmlformats.org/officeDocument/2006/relationships/image" Target="../media/image1.e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video" Target="../media/media1.mp4"/><Relationship Id="rId7" Type="http://schemas.openxmlformats.org/officeDocument/2006/relationships/oleObject" Target="../embeddings/oleObject10.bin"/><Relationship Id="rId2" Type="http://schemas.microsoft.com/office/2007/relationships/media" Target="../media/media1.mp4"/><Relationship Id="rId1" Type="http://schemas.openxmlformats.org/officeDocument/2006/relationships/tags" Target="../tags/tag11.xml"/><Relationship Id="rId6" Type="http://schemas.openxmlformats.org/officeDocument/2006/relationships/image" Target="../media/image6.jpg"/><Relationship Id="rId5" Type="http://schemas.openxmlformats.org/officeDocument/2006/relationships/notesSlide" Target="../notesSlides/notesSlide4.xml"/><Relationship Id="rId4" Type="http://schemas.openxmlformats.org/officeDocument/2006/relationships/slideLayout" Target="../slideLayouts/slideLayout2.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jpg"/><Relationship Id="rId5" Type="http://schemas.openxmlformats.org/officeDocument/2006/relationships/image" Target="../media/image1.emf"/><Relationship Id="rId4" Type="http://schemas.openxmlformats.org/officeDocument/2006/relationships/oleObject" Target="../embeddings/oleObject11.bin"/></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video" Target="../media/media2.mp4"/><Relationship Id="rId7" Type="http://schemas.openxmlformats.org/officeDocument/2006/relationships/image" Target="../media/image1.emf"/><Relationship Id="rId2" Type="http://schemas.microsoft.com/office/2007/relationships/media" Target="../media/media2.mp4"/><Relationship Id="rId1" Type="http://schemas.openxmlformats.org/officeDocument/2006/relationships/tags" Target="../tags/tag13.xml"/><Relationship Id="rId6" Type="http://schemas.openxmlformats.org/officeDocument/2006/relationships/oleObject" Target="../embeddings/oleObject12.bin"/><Relationship Id="rId5" Type="http://schemas.openxmlformats.org/officeDocument/2006/relationships/notesSlide" Target="../notesSlides/notesSlide6.xml"/><Relationship Id="rId4" Type="http://schemas.openxmlformats.org/officeDocument/2006/relationships/slideLayout" Target="../slideLayouts/slideLayout2.xml"/><Relationship Id="rId9"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1.jpeg"/><Relationship Id="rId5" Type="http://schemas.openxmlformats.org/officeDocument/2006/relationships/image" Target="../media/image1.emf"/><Relationship Id="rId4"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video" Target="../media/media3.mp4"/><Relationship Id="rId7" Type="http://schemas.openxmlformats.org/officeDocument/2006/relationships/image" Target="../media/image1.emf"/><Relationship Id="rId2" Type="http://schemas.microsoft.com/office/2007/relationships/media" Target="../media/media3.mp4"/><Relationship Id="rId1" Type="http://schemas.openxmlformats.org/officeDocument/2006/relationships/tags" Target="../tags/tag15.xml"/><Relationship Id="rId6" Type="http://schemas.openxmlformats.org/officeDocument/2006/relationships/oleObject" Target="../embeddings/oleObject14.bin"/><Relationship Id="rId5" Type="http://schemas.openxmlformats.org/officeDocument/2006/relationships/notesSlide" Target="../notesSlides/notesSlide8.xml"/><Relationship Id="rId4" Type="http://schemas.openxmlformats.org/officeDocument/2006/relationships/slideLayout" Target="../slideLayouts/slideLayout2.xml"/><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14.jpeg"/><Relationship Id="rId5" Type="http://schemas.openxmlformats.org/officeDocument/2006/relationships/image" Target="../media/image1.emf"/><Relationship Id="rId4"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3963DB3-B74E-1393-9EE8-BAAF6A2D5D25}"/>
              </a:ext>
            </a:extLst>
          </p:cNvPr>
          <p:cNvGraphicFramePr>
            <a:graphicFrameLocks noChangeAspect="1"/>
          </p:cNvGraphicFramePr>
          <p:nvPr>
            <p:custDataLst>
              <p:tags r:id="rId1"/>
            </p:custDataLst>
            <p:extLst>
              <p:ext uri="{D42A27DB-BD31-4B8C-83A1-F6EECF244321}">
                <p14:modId xmlns:p14="http://schemas.microsoft.com/office/powerpoint/2010/main" val="33492895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4" name="Objekt 3" hidden="1">
                        <a:extLst>
                          <a:ext uri="{FF2B5EF4-FFF2-40B4-BE49-F238E27FC236}">
                            <a16:creationId xmlns:a16="http://schemas.microsoft.com/office/drawing/2014/main" id="{53963DB3-B74E-1393-9EE8-BAAF6A2D5D2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146" name="Titel 3">
            <a:extLst>
              <a:ext uri="{FF2B5EF4-FFF2-40B4-BE49-F238E27FC236}">
                <a16:creationId xmlns:a16="http://schemas.microsoft.com/office/drawing/2014/main" id="{5252A7C6-5431-7F77-85D9-BEFD39D4A93B}"/>
              </a:ext>
            </a:extLst>
          </p:cNvPr>
          <p:cNvSpPr txBox="1">
            <a:spLocks noChangeArrowheads="1"/>
          </p:cNvSpPr>
          <p:nvPr/>
        </p:nvSpPr>
        <p:spPr bwMode="auto">
          <a:xfrm>
            <a:off x="827088" y="1448562"/>
            <a:ext cx="5040312" cy="2016125"/>
          </a:xfrm>
          <a:prstGeom prst="rect">
            <a:avLst/>
          </a:prstGeom>
          <a:noFill/>
          <a:ln>
            <a:noFill/>
          </a:ln>
        </p:spPr>
        <p:txBody>
          <a:bodyPr anchor="t"/>
          <a:lstStyle>
            <a:lvl1pPr>
              <a:spcBef>
                <a:spcPct val="20000"/>
              </a:spcBef>
              <a:buFont typeface="Arial" panose="020B0604020202020204" pitchFamily="34" charset="0"/>
              <a:buChar char="•"/>
              <a:defRPr sz="2400">
                <a:solidFill>
                  <a:srgbClr val="5AC2C9"/>
                </a:solidFill>
                <a:latin typeface="Corbel" panose="020B0503020204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400">
                <a:solidFill>
                  <a:srgbClr val="5AC2C9"/>
                </a:solidFill>
                <a:latin typeface="Corbel" panose="020B0503020204020204" pitchFamily="34" charset="0"/>
                <a:ea typeface="MS PGothic" panose="020B0600070205080204" pitchFamily="34" charset="-128"/>
                <a:cs typeface="Arial" panose="020B0604020202020204" pitchFamily="34" charset="0"/>
              </a:defRPr>
            </a:lvl2pPr>
            <a:lvl3pPr marL="1143000" indent="-228600">
              <a:spcBef>
                <a:spcPct val="20000"/>
              </a:spcBef>
              <a:buFont typeface="Arial" panose="020B0604020202020204" pitchFamily="34" charset="0"/>
              <a:buChar char="•"/>
              <a:defRPr sz="2400">
                <a:solidFill>
                  <a:srgbClr val="5AC2C9"/>
                </a:solidFill>
                <a:latin typeface="Corbel" panose="020B0503020204020204" pitchFamily="34" charset="0"/>
                <a:ea typeface="MS PGothic" panose="020B0600070205080204" pitchFamily="34" charset="-128"/>
                <a:cs typeface="Arial" panose="020B0604020202020204" pitchFamily="34" charset="0"/>
              </a:defRPr>
            </a:lvl3pPr>
            <a:lvl4pPr marL="1600200" indent="-228600">
              <a:spcBef>
                <a:spcPct val="20000"/>
              </a:spcBef>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4pPr>
            <a:lvl5pPr marL="2057400" indent="-228600">
              <a:spcBef>
                <a:spcPct val="20000"/>
              </a:spcBef>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AC2C9"/>
                </a:solidFill>
                <a:latin typeface="Corbel" panose="020B0503020204020204" pitchFamily="34" charset="0"/>
                <a:ea typeface="MS PGothic" panose="020B0600070205080204" pitchFamily="34" charset="-128"/>
                <a:cs typeface="Arial" panose="020B0604020202020204" pitchFamily="34" charset="0"/>
              </a:defRPr>
            </a:lvl9pPr>
          </a:lstStyle>
          <a:p>
            <a:pPr algn="ctr">
              <a:spcBef>
                <a:spcPct val="0"/>
              </a:spcBef>
              <a:buFontTx/>
              <a:buNone/>
              <a:defRPr/>
            </a:pPr>
            <a:r>
              <a:rPr lang="en-US" altLang="de-DE" sz="4400" b="1" dirty="0">
                <a:solidFill>
                  <a:srgbClr val="0F3B61"/>
                </a:solidFill>
                <a:latin typeface="+mn-lt"/>
                <a:cs typeface="Calibri" panose="020F0502020204030204" pitchFamily="34" charset="0"/>
              </a:rPr>
              <a:t>ESPGHAN </a:t>
            </a:r>
          </a:p>
          <a:p>
            <a:pPr algn="ctr">
              <a:spcBef>
                <a:spcPct val="0"/>
              </a:spcBef>
              <a:buFontTx/>
              <a:buNone/>
              <a:defRPr/>
            </a:pPr>
            <a:r>
              <a:rPr lang="en-US" altLang="de-DE" sz="4000" dirty="0">
                <a:latin typeface="+mn-lt"/>
                <a:cs typeface="Calibri" panose="020F0502020204030204" pitchFamily="34" charset="0"/>
              </a:rPr>
              <a:t>QUALITY OF CARE INITIATIVE</a:t>
            </a:r>
          </a:p>
          <a:p>
            <a:pPr algn="ctr">
              <a:spcBef>
                <a:spcPct val="0"/>
              </a:spcBef>
              <a:buFontTx/>
              <a:buNone/>
              <a:defRPr/>
            </a:pPr>
            <a:r>
              <a:rPr lang="en-US" altLang="de-DE" sz="4000" dirty="0">
                <a:latin typeface="+mn-lt"/>
                <a:cs typeface="Calibri" panose="020F0502020204030204" pitchFamily="34" charset="0"/>
              </a:rPr>
              <a:t>ANTHROPOMETRIE</a:t>
            </a:r>
          </a:p>
        </p:txBody>
      </p:sp>
      <p:sp>
        <p:nvSpPr>
          <p:cNvPr id="6147" name="Date Placeholder 3">
            <a:extLst>
              <a:ext uri="{FF2B5EF4-FFF2-40B4-BE49-F238E27FC236}">
                <a16:creationId xmlns:a16="http://schemas.microsoft.com/office/drawing/2014/main" id="{E55693F1-51F4-4BF1-5543-CE0CE39C4722}"/>
              </a:ext>
            </a:extLst>
          </p:cNvPr>
          <p:cNvSpPr txBox="1">
            <a:spLocks noChangeArrowheads="1"/>
          </p:cNvSpPr>
          <p:nvPr/>
        </p:nvSpPr>
        <p:spPr bwMode="auto">
          <a:xfrm>
            <a:off x="2994584" y="4061116"/>
            <a:ext cx="70532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Font typeface="Arial" panose="020B0604020202020204" pitchFamily="34" charset="0"/>
              <a:buChar char="•"/>
              <a:defRPr sz="24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1pPr>
            <a:lvl2pPr marL="742950" indent="-285750">
              <a:spcBef>
                <a:spcPct val="20000"/>
              </a:spcBef>
              <a:buFont typeface="Arial" panose="020B0604020202020204" pitchFamily="34" charset="0"/>
              <a:buChar char="–"/>
              <a:defRPr sz="24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2pPr>
            <a:lvl3pPr marL="1143000" indent="-228600">
              <a:spcBef>
                <a:spcPct val="20000"/>
              </a:spcBef>
              <a:buFont typeface="Arial" panose="020B0604020202020204" pitchFamily="34" charset="0"/>
              <a:buChar char="•"/>
              <a:defRPr sz="24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3pPr>
            <a:lvl4pPr marL="1600200" indent="-228600">
              <a:spcBef>
                <a:spcPct val="20000"/>
              </a:spcBef>
              <a:buFont typeface="Arial" panose="020B0604020202020204" pitchFamily="34" charset="0"/>
              <a:buChar char="–"/>
              <a:defRPr sz="20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4pPr>
            <a:lvl5pPr marL="2057400" indent="-228600">
              <a:spcBef>
                <a:spcPct val="20000"/>
              </a:spcBef>
              <a:buFont typeface="Arial" panose="020B0604020202020204" pitchFamily="34" charset="0"/>
              <a:buChar char="»"/>
              <a:defRPr sz="20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5AC2C9"/>
                </a:solidFill>
                <a:latin typeface="Calibri" panose="020F0502020204030204" pitchFamily="34" charset="0"/>
                <a:ea typeface="ＭＳ Ｐゴシック" panose="020B0600070205080204" pitchFamily="34" charset="-128"/>
                <a:cs typeface="Calibri" panose="020F0502020204030204" pitchFamily="34" charset="0"/>
              </a:defRPr>
            </a:lvl9pPr>
          </a:lstStyle>
          <a:p>
            <a:pPr algn="ctr">
              <a:spcBef>
                <a:spcPct val="0"/>
              </a:spcBef>
              <a:buFontTx/>
              <a:buNone/>
            </a:pPr>
            <a:fld id="{F0CA4D16-B35F-4E4F-ACD5-B74DD8BC0814}" type="datetime1">
              <a:rPr lang="en-US" altLang="en-US" sz="1200" smtClean="0">
                <a:solidFill>
                  <a:schemeClr val="accent1"/>
                </a:solidFill>
              </a:rPr>
              <a:pPr algn="ctr">
                <a:spcBef>
                  <a:spcPct val="0"/>
                </a:spcBef>
                <a:buFontTx/>
                <a:buNone/>
              </a:pPr>
              <a:t>1/23/2024</a:t>
            </a:fld>
            <a:endParaRPr lang="en-US" altLang="en-US" sz="1200"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5592980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KORREKTE VORGEHENSWIESE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Verwenden Sie gut gewartete und regelmäßig geeichte Geräte (einmal im Jahr oder nach Bedarf)</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Waage sollte auf 20 Gramm genau wiegen (verwenden Sie am besten Waagen der Klasse III)</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Stellen Sie die Waage vor dem Wiegen auf Null</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Stellen Sie die Waage auf eine harte, horizontale Oberfläche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Wiegen Sie das Kind nackt, idealerweise vor einer  Mahlzeit</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GB" altLang="en-US" dirty="0" err="1"/>
              <a:t>Gewichtsmessung</a:t>
            </a:r>
            <a:r>
              <a:rPr lang="en-GB" altLang="en-US" dirty="0"/>
              <a:t> </a:t>
            </a:r>
            <a:r>
              <a:rPr lang="en-GB" altLang="en-US" dirty="0" err="1"/>
              <a:t>eines</a:t>
            </a:r>
            <a:r>
              <a:rPr lang="en-GB" altLang="en-US" dirty="0"/>
              <a:t> </a:t>
            </a:r>
            <a:r>
              <a:rPr lang="en-GB" altLang="en-US" dirty="0" err="1"/>
              <a:t>Säuglings</a:t>
            </a:r>
            <a:r>
              <a:rPr lang="en-GB" altLang="en-US" dirty="0"/>
              <a:t> </a:t>
            </a:r>
            <a:r>
              <a:rPr lang="en-GB" altLang="en-US" sz="2000" b="0" dirty="0"/>
              <a:t>(&lt;2 Jahre alt)</a:t>
            </a:r>
            <a:endParaRPr lang="en-GB"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Quelle: </a:t>
              </a:r>
              <a:br>
                <a:rPr lang="en-US" altLang="en-US" sz="1000" b="1" dirty="0">
                  <a:solidFill>
                    <a:schemeClr val="bg1"/>
                  </a:solidFill>
                  <a:cs typeface="Times New Roman" panose="02020603050405020304" pitchFamily="18" charset="0"/>
                </a:rPr>
              </a:br>
              <a:r>
                <a:rPr lang="en-US" altLang="en-US" sz="1000" b="1" dirty="0" err="1">
                  <a:solidFill>
                    <a:schemeClr val="bg1"/>
                  </a:solidFill>
                  <a:cs typeface="Times New Roman" panose="02020603050405020304" pitchFamily="18" charset="0"/>
                </a:rPr>
                <a:t>Gewichtsmessung</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bei</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Kindern</a:t>
              </a:r>
              <a:endParaRPr lang="en-US" altLang="en-US" sz="1000" b="1" dirty="0">
                <a:solidFill>
                  <a:schemeClr val="bg1"/>
                </a:solidFill>
                <a:cs typeface="Times New Roman" panose="02020603050405020304" pitchFamily="18" charset="0"/>
              </a:endParaRP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5" name="1 20a mpg How to weigh children - YouTube">
            <a:hlinkClick r:id="" action="ppaction://media"/>
            <a:extLst>
              <a:ext uri="{FF2B5EF4-FFF2-40B4-BE49-F238E27FC236}">
                <a16:creationId xmlns:a16="http://schemas.microsoft.com/office/drawing/2014/main" id="{DA754FBD-DB9A-34CD-207F-3FAB65DE41E8}"/>
              </a:ext>
            </a:extLst>
          </p:cNvPr>
          <p:cNvPicPr>
            <a:picLocks noChangeAspect="1"/>
          </p:cNvPicPr>
          <p:nvPr>
            <a:videoFile r:link="rId2"/>
            <p:extLst>
              <p:ext uri="{DAA4B4D4-6D71-4841-9C94-3DE7FCFB9230}">
                <p14:media xmlns:p14="http://schemas.microsoft.com/office/powerpoint/2010/main" r:embed="rId3">
                  <p14:trim end="32822.6666"/>
                </p14:media>
              </p:ext>
            </p:extLst>
          </p:nvPr>
        </p:nvPicPr>
        <p:blipFill>
          <a:blip r:embed="rId8"/>
          <a:stretch>
            <a:fillRect/>
          </a:stretch>
        </p:blipFill>
        <p:spPr>
          <a:xfrm>
            <a:off x="9263380" y="2933700"/>
            <a:ext cx="3222625" cy="2209800"/>
          </a:xfrm>
          <a:prstGeom prst="rect">
            <a:avLst/>
          </a:prstGeom>
        </p:spPr>
      </p:pic>
      <p:pic>
        <p:nvPicPr>
          <p:cNvPr id="17" name="Picture 6">
            <a:extLst>
              <a:ext uri="{FF2B5EF4-FFF2-40B4-BE49-F238E27FC236}">
                <a16:creationId xmlns:a16="http://schemas.microsoft.com/office/drawing/2014/main" id="{471CC577-F64D-1AE4-8D11-4B6CF08D92F8}"/>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63515" y="784929"/>
            <a:ext cx="3875686" cy="3870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5">
            <a:extLst>
              <a:ext uri="{FF2B5EF4-FFF2-40B4-BE49-F238E27FC236}">
                <a16:creationId xmlns:a16="http://schemas.microsoft.com/office/drawing/2014/main" id="{C166A999-7BDA-1F67-DA09-4AAA34ADE73E}"/>
              </a:ext>
            </a:extLst>
          </p:cNvPr>
          <p:cNvSpPr>
            <a:spLocks noGrp="1"/>
          </p:cNvSpPr>
          <p:nvPr>
            <p:ph type="ftr" sz="quarter" idx="11"/>
          </p:nvPr>
        </p:nvSpPr>
        <p:spPr/>
        <p:txBody>
          <a:bodyPr/>
          <a:lstStyle/>
          <a:p>
            <a:pPr>
              <a:defRPr/>
            </a:pPr>
            <a:r>
              <a:rPr lang="de-AT"/>
              <a:t>©ESPGHAN </a:t>
            </a:r>
          </a:p>
        </p:txBody>
      </p:sp>
      <p:sp>
        <p:nvSpPr>
          <p:cNvPr id="7" name="Foliennummernplatzhalter 6">
            <a:extLst>
              <a:ext uri="{FF2B5EF4-FFF2-40B4-BE49-F238E27FC236}">
                <a16:creationId xmlns:a16="http://schemas.microsoft.com/office/drawing/2014/main" id="{20FD2D24-CAEF-CC0F-485E-4922312496F7}"/>
              </a:ext>
            </a:extLst>
          </p:cNvPr>
          <p:cNvSpPr>
            <a:spLocks noGrp="1"/>
          </p:cNvSpPr>
          <p:nvPr>
            <p:ph type="sldNum" sz="quarter" idx="12"/>
          </p:nvPr>
        </p:nvSpPr>
        <p:spPr/>
        <p:txBody>
          <a:bodyPr/>
          <a:lstStyle/>
          <a:p>
            <a:pPr>
              <a:defRPr/>
            </a:pPr>
            <a:fld id="{42770ED3-E81A-4D20-AA9B-13DEB7B0C866}" type="slidenum">
              <a:rPr lang="de-AT" altLang="de-DE" smtClean="0"/>
              <a:pPr>
                <a:defRPr/>
              </a:pPr>
              <a:t>10</a:t>
            </a:fld>
            <a:endParaRPr lang="de-AT" altLang="de-DE"/>
          </a:p>
        </p:txBody>
      </p:sp>
      <p:grpSp>
        <p:nvGrpSpPr>
          <p:cNvPr id="25" name="Gruppieren 24">
            <a:extLst>
              <a:ext uri="{FF2B5EF4-FFF2-40B4-BE49-F238E27FC236}">
                <a16:creationId xmlns:a16="http://schemas.microsoft.com/office/drawing/2014/main" id="{5E552EE2-19D6-6ED8-F3BE-9B1EC583BB56}"/>
              </a:ext>
            </a:extLst>
          </p:cNvPr>
          <p:cNvGrpSpPr/>
          <p:nvPr/>
        </p:nvGrpSpPr>
        <p:grpSpPr>
          <a:xfrm>
            <a:off x="313138" y="1347788"/>
            <a:ext cx="1071153" cy="1023453"/>
            <a:chOff x="313138" y="1347788"/>
            <a:chExt cx="1071153" cy="1023453"/>
          </a:xfrm>
        </p:grpSpPr>
        <p:sp>
          <p:nvSpPr>
            <p:cNvPr id="26" name="Freeform 49">
              <a:extLst>
                <a:ext uri="{FF2B5EF4-FFF2-40B4-BE49-F238E27FC236}">
                  <a16:creationId xmlns:a16="http://schemas.microsoft.com/office/drawing/2014/main" id="{11C4E3AE-93A0-3D0E-4A1C-BCDB5134241B}"/>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57">
              <a:extLst>
                <a:ext uri="{FF2B5EF4-FFF2-40B4-BE49-F238E27FC236}">
                  <a16:creationId xmlns:a16="http://schemas.microsoft.com/office/drawing/2014/main" id="{C7564A85-5C9E-A42C-E8FE-1886FC6BB076}"/>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60911595"/>
      </p:ext>
    </p:extLst>
  </p:cSld>
  <p:clrMapOvr>
    <a:masterClrMapping/>
  </p:clrMapOvr>
  <p:timing>
    <p:tnLst>
      <p:par>
        <p:cTn id="1" dur="indefinite" restart="never" nodeType="tmRoot">
          <p:childTnLst>
            <p:video fullScrn="1">
              <p:cMediaNode vol="80000">
                <p:cTn id="2" fill="hold" display="0">
                  <p:stCondLst>
                    <p:cond delay="indefinite"/>
                  </p:stCondLst>
                </p:cTn>
                <p:tgtEl>
                  <p:spTgt spid="5"/>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5"/>
                                        </p:tgtEl>
                                      </p:cBhvr>
                                    </p:cmd>
                                  </p:childTnLst>
                                </p:cTn>
                              </p:par>
                            </p:childTnLst>
                          </p:cTn>
                        </p:par>
                      </p:childTnLst>
                    </p:cTn>
                  </p:par>
                </p:childTnLst>
              </p:cTn>
              <p:nextCondLst>
                <p:cond evt="onClick" delay="0">
                  <p:tgtEl>
                    <p:spTgt spid="2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4303976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3" name="Grafik 2" descr="Ein Bild, das Text enthält.&#10;&#10;Automatisch generierte Beschreibung">
            <a:extLst>
              <a:ext uri="{FF2B5EF4-FFF2-40B4-BE49-F238E27FC236}">
                <a16:creationId xmlns:a16="http://schemas.microsoft.com/office/drawing/2014/main" id="{600381E5-8BA3-28AE-0EFA-237587869AF2}"/>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7396" y="981075"/>
            <a:ext cx="3282202" cy="3762376"/>
          </a:xfrm>
          <a:prstGeom prst="rect">
            <a:avLst/>
          </a:prstGeom>
        </p:spPr>
      </p:pic>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GEWÖHNLICHE FEHLER	</a:t>
            </a:r>
          </a:p>
          <a:p>
            <a:pPr marL="171450" indent="-171450">
              <a:spcBef>
                <a:spcPts val="30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hat Schuhe an </a:t>
            </a:r>
          </a:p>
          <a:p>
            <a:pPr marL="171450" indent="-171450">
              <a:spcBef>
                <a:spcPts val="30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ist vollständig bekleidet und hat Accessoires in den Taschen (Handy, Schlüssel), Spielzeug in den Händen </a:t>
            </a:r>
          </a:p>
          <a:p>
            <a:pPr marL="171450" indent="-171450">
              <a:spcBef>
                <a:spcPts val="30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stützt sich auf Möbel/Wand/Betreuungsperson oder der Person, die die Messung vornimmt, ab</a:t>
            </a:r>
          </a:p>
          <a:p>
            <a:pPr marL="171450" indent="-171450">
              <a:spcBef>
                <a:spcPts val="30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Die Waage steht zu nah an der Wand und das Kind lehnt sich gegen die Wand</a:t>
            </a:r>
          </a:p>
          <a:p>
            <a:pPr marL="171450" indent="-171450">
              <a:spcBef>
                <a:spcPts val="30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Die Waage steht auf einer unebenen oder weichen Oberfläche (z. B. Teppich) </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err="1"/>
              <a:t>Gewichtsmessung</a:t>
            </a:r>
            <a:r>
              <a:rPr lang="en-GB" altLang="en-US" dirty="0"/>
              <a:t> </a:t>
            </a:r>
            <a:r>
              <a:rPr lang="en-GB" altLang="en-US" dirty="0" err="1"/>
              <a:t>eines</a:t>
            </a:r>
            <a:r>
              <a:rPr lang="en-GB" altLang="en-US" dirty="0"/>
              <a:t> </a:t>
            </a:r>
            <a:r>
              <a:rPr lang="en-GB" altLang="en-US" dirty="0" err="1"/>
              <a:t>Kindes</a:t>
            </a:r>
            <a:r>
              <a:rPr lang="en-GB" altLang="en-US" dirty="0"/>
              <a:t> </a:t>
            </a:r>
            <a:r>
              <a:rPr lang="en-GB" altLang="en-US" sz="2000" b="0" dirty="0"/>
              <a:t>(&gt;2 Jahre alt)</a:t>
            </a:r>
            <a:endParaRPr lang="en-GB" altLang="en-US" b="0" dirty="0"/>
          </a:p>
        </p:txBody>
      </p:sp>
      <p:sp>
        <p:nvSpPr>
          <p:cNvPr id="4" name="Fußzeilenplatzhalter 3">
            <a:extLst>
              <a:ext uri="{FF2B5EF4-FFF2-40B4-BE49-F238E27FC236}">
                <a16:creationId xmlns:a16="http://schemas.microsoft.com/office/drawing/2014/main" id="{2CB0F52B-D1A1-CFDC-E278-6D309D411603}"/>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F9F65232-2677-9954-26D3-047B85C563CA}"/>
              </a:ext>
            </a:extLst>
          </p:cNvPr>
          <p:cNvSpPr>
            <a:spLocks noGrp="1"/>
          </p:cNvSpPr>
          <p:nvPr>
            <p:ph type="sldNum" sz="quarter" idx="12"/>
          </p:nvPr>
        </p:nvSpPr>
        <p:spPr/>
        <p:txBody>
          <a:bodyPr/>
          <a:lstStyle/>
          <a:p>
            <a:pPr>
              <a:defRPr/>
            </a:pPr>
            <a:fld id="{42770ED3-E81A-4D20-AA9B-13DEB7B0C866}" type="slidenum">
              <a:rPr lang="de-AT" altLang="de-DE" smtClean="0"/>
              <a:pPr>
                <a:defRPr/>
              </a:pPr>
              <a:t>11</a:t>
            </a:fld>
            <a:endParaRPr lang="de-AT" altLang="de-DE"/>
          </a:p>
        </p:txBody>
      </p:sp>
      <p:grpSp>
        <p:nvGrpSpPr>
          <p:cNvPr id="11" name="Gruppieren 10">
            <a:extLst>
              <a:ext uri="{FF2B5EF4-FFF2-40B4-BE49-F238E27FC236}">
                <a16:creationId xmlns:a16="http://schemas.microsoft.com/office/drawing/2014/main" id="{5FB75934-3005-4FF9-7A81-5654BD4FBB44}"/>
              </a:ext>
            </a:extLst>
          </p:cNvPr>
          <p:cNvGrpSpPr/>
          <p:nvPr/>
        </p:nvGrpSpPr>
        <p:grpSpPr>
          <a:xfrm>
            <a:off x="313138" y="1347788"/>
            <a:ext cx="1071153" cy="1023453"/>
            <a:chOff x="313138" y="1347788"/>
            <a:chExt cx="1517612" cy="1450031"/>
          </a:xfrm>
        </p:grpSpPr>
        <p:sp>
          <p:nvSpPr>
            <p:cNvPr id="14" name="Freeform 49">
              <a:extLst>
                <a:ext uri="{FF2B5EF4-FFF2-40B4-BE49-F238E27FC236}">
                  <a16:creationId xmlns:a16="http://schemas.microsoft.com/office/drawing/2014/main" id="{E44B8B41-8365-1437-FA9A-CC8820033ED4}"/>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ihandform: Form 14">
              <a:extLst>
                <a:ext uri="{FF2B5EF4-FFF2-40B4-BE49-F238E27FC236}">
                  <a16:creationId xmlns:a16="http://schemas.microsoft.com/office/drawing/2014/main" id="{99411C74-8259-753D-88EF-06290AE8A3B6}"/>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388019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3440347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pic>
        <p:nvPicPr>
          <p:cNvPr id="7" name="Grafik 6" descr="Ein Bild, das Text, Spielzeug, Puppe enthält.&#10;&#10;Automatisch generierte Beschreibung">
            <a:extLst>
              <a:ext uri="{FF2B5EF4-FFF2-40B4-BE49-F238E27FC236}">
                <a16:creationId xmlns:a16="http://schemas.microsoft.com/office/drawing/2014/main" id="{5BF36690-78EA-A1F9-3E6E-8178F92F197C}"/>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7396" y="981075"/>
            <a:ext cx="3282202" cy="3762376"/>
          </a:xfrm>
          <a:prstGeom prst="rect">
            <a:avLst/>
          </a:prstGeom>
        </p:spPr>
      </p:pic>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KORREKTE VORGEHENSWEISE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Verwenden Sie gut gewartete und regelmäßig geeichte Geräte (einmal im Jahr oder nach Bedarf)</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Waage sollte auf 100 Gramm genau wiegen (am besten Waagen der Klasse III verwenden)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Schuhe ausziehen, Taschen leeren, nur leichte Kleidung tragen (z. B. Unterwäsche)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Prüfen Sie, ob die Digitalanzeige der Waage auf Null steht.</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Bitten Sie das Kind, still zu stehen.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Bei einer Sitzwaage sollten die Füße auf der Stange ruhen und nicht den Boden berühren</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GB" altLang="en-US" dirty="0" err="1"/>
              <a:t>Gewichtsmessung</a:t>
            </a:r>
            <a:r>
              <a:rPr lang="en-GB" altLang="en-US" dirty="0"/>
              <a:t> </a:t>
            </a:r>
            <a:r>
              <a:rPr lang="en-GB" altLang="en-US" dirty="0" err="1"/>
              <a:t>eines</a:t>
            </a:r>
            <a:r>
              <a:rPr lang="en-GB" altLang="en-US" dirty="0"/>
              <a:t> </a:t>
            </a:r>
            <a:r>
              <a:rPr lang="en-GB" altLang="en-US" dirty="0" err="1"/>
              <a:t>Kindes</a:t>
            </a:r>
            <a:r>
              <a:rPr lang="en-GB" altLang="en-US" dirty="0"/>
              <a:t> </a:t>
            </a:r>
            <a:r>
              <a:rPr lang="en-GB" altLang="en-US" sz="2000" b="0" dirty="0"/>
              <a:t>(&gt;2 Jahre alt)</a:t>
            </a:r>
            <a:endParaRPr lang="en-US"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Quelle: </a:t>
              </a:r>
              <a:br>
                <a:rPr lang="en-US" altLang="en-US" sz="1000" b="1" dirty="0">
                  <a:solidFill>
                    <a:schemeClr val="bg1"/>
                  </a:solidFill>
                  <a:cs typeface="Times New Roman" panose="02020603050405020304" pitchFamily="18" charset="0"/>
                </a:rPr>
              </a:br>
              <a:r>
                <a:rPr lang="en-US" altLang="en-US" sz="1000" b="1" dirty="0" err="1">
                  <a:solidFill>
                    <a:schemeClr val="bg1"/>
                  </a:solidFill>
                  <a:cs typeface="Times New Roman" panose="02020603050405020304" pitchFamily="18" charset="0"/>
                </a:rPr>
                <a:t>Gewichtsmessung</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bei</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Kindern</a:t>
              </a:r>
              <a:endParaRPr lang="en-US" altLang="en-US" sz="1000" b="1" dirty="0">
                <a:solidFill>
                  <a:schemeClr val="bg1"/>
                </a:solidFill>
                <a:cs typeface="Times New Roman" panose="02020603050405020304" pitchFamily="18" charset="0"/>
              </a:endParaRP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5" name="1 20a mpg How to weigh children - YouTube">
            <a:hlinkClick r:id="" action="ppaction://media"/>
            <a:extLst>
              <a:ext uri="{FF2B5EF4-FFF2-40B4-BE49-F238E27FC236}">
                <a16:creationId xmlns:a16="http://schemas.microsoft.com/office/drawing/2014/main" id="{DA754FBD-DB9A-34CD-207F-3FAB65DE41E8}"/>
              </a:ext>
            </a:extLst>
          </p:cNvPr>
          <p:cNvPicPr>
            <a:picLocks noChangeAspect="1"/>
          </p:cNvPicPr>
          <p:nvPr>
            <a:videoFile r:link="rId2"/>
            <p:extLst>
              <p:ext uri="{DAA4B4D4-6D71-4841-9C94-3DE7FCFB9230}">
                <p14:media xmlns:p14="http://schemas.microsoft.com/office/powerpoint/2010/main" r:embed="rId3">
                  <p14:trim st="34000"/>
                </p14:media>
              </p:ext>
            </p:extLst>
          </p:nvPr>
        </p:nvPicPr>
        <p:blipFill>
          <a:blip r:embed="rId9"/>
          <a:stretch>
            <a:fillRect/>
          </a:stretch>
        </p:blipFill>
        <p:spPr>
          <a:xfrm>
            <a:off x="9303485" y="2965784"/>
            <a:ext cx="3222625" cy="2209800"/>
          </a:xfrm>
          <a:prstGeom prst="rect">
            <a:avLst/>
          </a:prstGeom>
        </p:spPr>
      </p:pic>
      <p:sp>
        <p:nvSpPr>
          <p:cNvPr id="4" name="Fußzeilenplatzhalter 3">
            <a:extLst>
              <a:ext uri="{FF2B5EF4-FFF2-40B4-BE49-F238E27FC236}">
                <a16:creationId xmlns:a16="http://schemas.microsoft.com/office/drawing/2014/main" id="{D4131EF0-1617-5A96-9F13-7CADE85E5DD7}"/>
              </a:ext>
            </a:extLst>
          </p:cNvPr>
          <p:cNvSpPr>
            <a:spLocks noGrp="1"/>
          </p:cNvSpPr>
          <p:nvPr>
            <p:ph type="ftr" sz="quarter" idx="11"/>
          </p:nvPr>
        </p:nvSpPr>
        <p:spPr/>
        <p:txBody>
          <a:bodyPr/>
          <a:lstStyle/>
          <a:p>
            <a:pPr>
              <a:defRPr/>
            </a:pPr>
            <a:r>
              <a:rPr lang="de-AT"/>
              <a:t>©ESPGHAN </a:t>
            </a:r>
          </a:p>
        </p:txBody>
      </p:sp>
      <p:sp>
        <p:nvSpPr>
          <p:cNvPr id="6" name="Foliennummernplatzhalter 5">
            <a:extLst>
              <a:ext uri="{FF2B5EF4-FFF2-40B4-BE49-F238E27FC236}">
                <a16:creationId xmlns:a16="http://schemas.microsoft.com/office/drawing/2014/main" id="{D2A3CEA5-92FF-DFF0-4C5D-1D0A5838873A}"/>
              </a:ext>
            </a:extLst>
          </p:cNvPr>
          <p:cNvSpPr>
            <a:spLocks noGrp="1"/>
          </p:cNvSpPr>
          <p:nvPr>
            <p:ph type="sldNum" sz="quarter" idx="12"/>
          </p:nvPr>
        </p:nvSpPr>
        <p:spPr/>
        <p:txBody>
          <a:bodyPr/>
          <a:lstStyle/>
          <a:p>
            <a:pPr>
              <a:defRPr/>
            </a:pPr>
            <a:fld id="{42770ED3-E81A-4D20-AA9B-13DEB7B0C866}" type="slidenum">
              <a:rPr lang="de-AT" altLang="de-DE" smtClean="0"/>
              <a:pPr>
                <a:defRPr/>
              </a:pPr>
              <a:t>12</a:t>
            </a:fld>
            <a:endParaRPr lang="de-AT" altLang="de-DE"/>
          </a:p>
        </p:txBody>
      </p:sp>
      <p:grpSp>
        <p:nvGrpSpPr>
          <p:cNvPr id="24" name="Gruppieren 23">
            <a:extLst>
              <a:ext uri="{FF2B5EF4-FFF2-40B4-BE49-F238E27FC236}">
                <a16:creationId xmlns:a16="http://schemas.microsoft.com/office/drawing/2014/main" id="{D5E5C163-E7DF-4AC8-D2D7-F15A5F1BD0FE}"/>
              </a:ext>
            </a:extLst>
          </p:cNvPr>
          <p:cNvGrpSpPr/>
          <p:nvPr/>
        </p:nvGrpSpPr>
        <p:grpSpPr>
          <a:xfrm>
            <a:off x="313138" y="1347788"/>
            <a:ext cx="1071153" cy="1023453"/>
            <a:chOff x="313138" y="1347788"/>
            <a:chExt cx="1071153" cy="1023453"/>
          </a:xfrm>
        </p:grpSpPr>
        <p:sp>
          <p:nvSpPr>
            <p:cNvPr id="25" name="Freeform 49">
              <a:extLst>
                <a:ext uri="{FF2B5EF4-FFF2-40B4-BE49-F238E27FC236}">
                  <a16:creationId xmlns:a16="http://schemas.microsoft.com/office/drawing/2014/main" id="{9526703C-C429-039B-6911-54E2B14C1D6D}"/>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27850B16-35E4-720C-EBD3-B5F7F8E8157B}"/>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166872081"/>
      </p:ext>
    </p:extLst>
  </p:cSld>
  <p:clrMapOvr>
    <a:masterClrMapping/>
  </p:clrMapOvr>
  <p:timing>
    <p:tnLst>
      <p:par>
        <p:cTn id="1" dur="indefinite" restart="never" nodeType="tmRoot">
          <p:childTnLst>
            <p:video fullScrn="1">
              <p:cMediaNode vol="80000">
                <p:cTn id="2" fill="hold" display="0">
                  <p:stCondLst>
                    <p:cond delay="indefinite"/>
                  </p:stCondLst>
                </p:cTn>
                <p:tgtEl>
                  <p:spTgt spid="5"/>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5"/>
                                        </p:tgtEl>
                                      </p:cBhvr>
                                    </p:cmd>
                                  </p:childTnLst>
                                </p:cTn>
                              </p:par>
                            </p:childTnLst>
                          </p:cTn>
                        </p:par>
                      </p:childTnLst>
                    </p:cTn>
                  </p:par>
                </p:childTnLst>
              </p:cTn>
              <p:nextCondLst>
                <p:cond evt="onClick" delay="0">
                  <p:tgtEl>
                    <p:spTgt spid="22"/>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044884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pic>
        <p:nvPicPr>
          <p:cNvPr id="5" name="Grafik 4" descr="Ein Bild, das Text enthält.&#10;&#10;Automatisch generierte Beschreibung">
            <a:extLst>
              <a:ext uri="{FF2B5EF4-FFF2-40B4-BE49-F238E27FC236}">
                <a16:creationId xmlns:a16="http://schemas.microsoft.com/office/drawing/2014/main" id="{073F937C-EF30-7003-C5F3-4316726348A7}"/>
              </a:ext>
            </a:extLst>
          </p:cNvPr>
          <p:cNvPicPr>
            <a:picLocks noChangeAspect="1"/>
          </p:cNvPicPr>
          <p:nvPr/>
        </p:nvPicPr>
        <p:blipFill>
          <a:blip r:embed="rId8">
            <a:clrChange>
              <a:clrFrom>
                <a:srgbClr val="FFFFFF"/>
              </a:clrFrom>
              <a:clrTo>
                <a:srgbClr val="FFFFFF">
                  <a:alpha val="0"/>
                </a:srgbClr>
              </a:clrTo>
            </a:clrChange>
            <a:alphaModFix/>
            <a:extLst>
              <a:ext uri="{28A0092B-C50C-407E-A947-70E740481C1C}">
                <a14:useLocalDpi xmlns:a14="http://schemas.microsoft.com/office/drawing/2010/main" val="0"/>
              </a:ext>
            </a:extLst>
          </a:blip>
          <a:stretch>
            <a:fillRect/>
          </a:stretch>
        </p:blipFill>
        <p:spPr>
          <a:xfrm>
            <a:off x="1376349" y="1023111"/>
            <a:ext cx="3015978" cy="3560529"/>
          </a:xfrm>
          <a:prstGeom prst="rect">
            <a:avLst/>
          </a:prstGeom>
        </p:spPr>
      </p:pic>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KORREKTE VORGEHENSWEISE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Messung erfolgt mit Hilfe einer Betreuungsperson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Wiegen Sie zuerst die Betreuungsperson und notieren Sie die Messung</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sollte nackt oder minimal bekleidet sein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Geben Sie das Kind der Betreuungsperson auf die Waage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Bitten Sie die Betreuungsperson, still zu stehen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Notieren Sie die Messung des Gesamtgewichts</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Ziehen Sie das Gewicht der Betreuungsperson vom Gesamtgewicht ab.</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Verwenden Sie bei Kindern mit Behinderung eine Hebewaage, falls vorhanden.</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8352472" cy="861774"/>
          </a:xfrm>
        </p:spPr>
        <p:txBody>
          <a:bodyPr vert="horz"/>
          <a:lstStyle/>
          <a:p>
            <a:r>
              <a:rPr lang="en-GB" altLang="en-US" dirty="0" err="1"/>
              <a:t>Gewichtsmessung</a:t>
            </a:r>
            <a:r>
              <a:rPr lang="en-GB" altLang="en-US" dirty="0"/>
              <a:t> </a:t>
            </a:r>
            <a:r>
              <a:rPr lang="en-GB" altLang="en-US" dirty="0" err="1"/>
              <a:t>bei</a:t>
            </a:r>
            <a:r>
              <a:rPr lang="en-GB" altLang="en-US" dirty="0"/>
              <a:t> </a:t>
            </a:r>
            <a:r>
              <a:rPr lang="en-GB" altLang="en-US" dirty="0" err="1"/>
              <a:t>einem</a:t>
            </a:r>
            <a:r>
              <a:rPr lang="en-GB" altLang="en-US" dirty="0"/>
              <a:t> </a:t>
            </a:r>
            <a:r>
              <a:rPr lang="en-GB" altLang="en-US" dirty="0" err="1"/>
              <a:t>unkooperativen</a:t>
            </a:r>
            <a:r>
              <a:rPr lang="en-GB" altLang="en-US" dirty="0"/>
              <a:t> Kind/</a:t>
            </a:r>
            <a:br>
              <a:rPr lang="en-GB" altLang="en-US" dirty="0"/>
            </a:br>
            <a:r>
              <a:rPr lang="en-GB" altLang="en-US" dirty="0"/>
              <a:t>Kind </a:t>
            </a:r>
            <a:r>
              <a:rPr lang="en-GB" altLang="en-US" dirty="0" err="1"/>
              <a:t>mit</a:t>
            </a:r>
            <a:r>
              <a:rPr lang="en-GB" altLang="en-US" dirty="0"/>
              <a:t> </a:t>
            </a:r>
            <a:r>
              <a:rPr lang="en-GB" altLang="en-US" dirty="0" err="1"/>
              <a:t>Behinderung</a:t>
            </a:r>
            <a:endParaRPr lang="en-GB" altLang="en-US"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49898" y="4160203"/>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Quelle: </a:t>
              </a:r>
              <a:br>
                <a:rPr lang="en-US" altLang="en-US" sz="1000" b="1" dirty="0">
                  <a:solidFill>
                    <a:schemeClr val="bg1"/>
                  </a:solidFill>
                  <a:cs typeface="Times New Roman" panose="02020603050405020304" pitchFamily="18" charset="0"/>
                </a:rPr>
              </a:br>
              <a:r>
                <a:rPr lang="en-US" altLang="en-US" sz="1000" b="1" dirty="0" err="1">
                  <a:solidFill>
                    <a:schemeClr val="bg1"/>
                  </a:solidFill>
                  <a:cs typeface="Times New Roman" panose="02020603050405020304" pitchFamily="18" charset="0"/>
                </a:rPr>
                <a:t>Gewichtsmessung</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unkooperatives</a:t>
              </a:r>
              <a:r>
                <a:rPr lang="en-US" altLang="en-US" sz="1000" b="1" dirty="0">
                  <a:solidFill>
                    <a:schemeClr val="bg1"/>
                  </a:solidFill>
                  <a:cs typeface="Times New Roman" panose="02020603050405020304" pitchFamily="18" charset="0"/>
                </a:rPr>
                <a:t> Kind</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4" name="How to weigh children who don't want to be measured - YouTube">
            <a:hlinkClick r:id="" action="ppaction://media"/>
            <a:extLst>
              <a:ext uri="{FF2B5EF4-FFF2-40B4-BE49-F238E27FC236}">
                <a16:creationId xmlns:a16="http://schemas.microsoft.com/office/drawing/2014/main" id="{8D03AEDC-297E-3AC0-2B22-D5815A17E4BD}"/>
              </a:ext>
            </a:extLst>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9263380" y="2933700"/>
            <a:ext cx="3223557" cy="2209800"/>
          </a:xfrm>
          <a:prstGeom prst="rect">
            <a:avLst/>
          </a:prstGeom>
        </p:spPr>
      </p:pic>
      <p:sp>
        <p:nvSpPr>
          <p:cNvPr id="6" name="Fußzeilenplatzhalter 5">
            <a:extLst>
              <a:ext uri="{FF2B5EF4-FFF2-40B4-BE49-F238E27FC236}">
                <a16:creationId xmlns:a16="http://schemas.microsoft.com/office/drawing/2014/main" id="{4FA52748-36C3-1A4A-DC95-0FABA1CA25B3}"/>
              </a:ext>
            </a:extLst>
          </p:cNvPr>
          <p:cNvSpPr>
            <a:spLocks noGrp="1"/>
          </p:cNvSpPr>
          <p:nvPr>
            <p:ph type="ftr" sz="quarter" idx="11"/>
          </p:nvPr>
        </p:nvSpPr>
        <p:spPr/>
        <p:txBody>
          <a:bodyPr/>
          <a:lstStyle/>
          <a:p>
            <a:pPr>
              <a:defRPr/>
            </a:pPr>
            <a:r>
              <a:rPr lang="de-AT"/>
              <a:t>©ESPGHAN </a:t>
            </a:r>
          </a:p>
        </p:txBody>
      </p:sp>
      <p:sp>
        <p:nvSpPr>
          <p:cNvPr id="7" name="Foliennummernplatzhalter 6">
            <a:extLst>
              <a:ext uri="{FF2B5EF4-FFF2-40B4-BE49-F238E27FC236}">
                <a16:creationId xmlns:a16="http://schemas.microsoft.com/office/drawing/2014/main" id="{381C0BB2-DC80-CF1A-19F3-BF90DCAD3D60}"/>
              </a:ext>
            </a:extLst>
          </p:cNvPr>
          <p:cNvSpPr>
            <a:spLocks noGrp="1"/>
          </p:cNvSpPr>
          <p:nvPr>
            <p:ph type="sldNum" sz="quarter" idx="12"/>
          </p:nvPr>
        </p:nvSpPr>
        <p:spPr/>
        <p:txBody>
          <a:bodyPr/>
          <a:lstStyle/>
          <a:p>
            <a:pPr>
              <a:defRPr/>
            </a:pPr>
            <a:fld id="{42770ED3-E81A-4D20-AA9B-13DEB7B0C866}" type="slidenum">
              <a:rPr lang="de-AT" altLang="de-DE" smtClean="0"/>
              <a:pPr>
                <a:defRPr/>
              </a:pPr>
              <a:t>13</a:t>
            </a:fld>
            <a:endParaRPr lang="de-AT" altLang="de-DE"/>
          </a:p>
        </p:txBody>
      </p:sp>
      <p:grpSp>
        <p:nvGrpSpPr>
          <p:cNvPr id="24" name="Gruppieren 23">
            <a:extLst>
              <a:ext uri="{FF2B5EF4-FFF2-40B4-BE49-F238E27FC236}">
                <a16:creationId xmlns:a16="http://schemas.microsoft.com/office/drawing/2014/main" id="{9A3DCE5B-6CBC-CCD3-91F0-85A966DC9DFA}"/>
              </a:ext>
            </a:extLst>
          </p:cNvPr>
          <p:cNvGrpSpPr/>
          <p:nvPr/>
        </p:nvGrpSpPr>
        <p:grpSpPr>
          <a:xfrm>
            <a:off x="313138" y="1347788"/>
            <a:ext cx="1071153" cy="1023453"/>
            <a:chOff x="313138" y="1347788"/>
            <a:chExt cx="1071153" cy="1023453"/>
          </a:xfrm>
        </p:grpSpPr>
        <p:sp>
          <p:nvSpPr>
            <p:cNvPr id="25" name="Freeform 49">
              <a:extLst>
                <a:ext uri="{FF2B5EF4-FFF2-40B4-BE49-F238E27FC236}">
                  <a16:creationId xmlns:a16="http://schemas.microsoft.com/office/drawing/2014/main" id="{758B41A8-AA12-9E32-BD21-CF2D8006E69B}"/>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25EE56E1-8225-F1F6-9F2B-ED5CEC88F491}"/>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26670352"/>
      </p:ext>
    </p:extLst>
  </p:cSld>
  <p:clrMapOvr>
    <a:masterClrMapping/>
  </p:clrMapOvr>
  <p:timing>
    <p:tnLst>
      <p:par>
        <p:cTn id="1" dur="indefinite" restart="never" nodeType="tmRoot">
          <p:childTnLst>
            <p:video fullScrn="1">
              <p:cMediaNode vol="80000">
                <p:cTn id="2" fill="hold" display="0">
                  <p:stCondLst>
                    <p:cond delay="indefinite"/>
                  </p:stCondLst>
                </p:cTn>
                <p:tgtEl>
                  <p:spTgt spid="4"/>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4"/>
                                        </p:tgtEl>
                                      </p:cBhvr>
                                    </p:cmd>
                                  </p:childTnLst>
                                </p:cTn>
                              </p:par>
                            </p:childTnLst>
                          </p:cTn>
                        </p:par>
                      </p:childTnLst>
                    </p:cTn>
                  </p:par>
                </p:childTnLst>
              </p:cTn>
              <p:nextCondLst>
                <p:cond evt="onClick" delay="0">
                  <p:tgtEl>
                    <p:spTgt spid="2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63224C40-9A1F-AE5D-D630-C862C27B86D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63224C40-9A1F-AE5D-D630-C862C27B86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194" name="Title 1">
            <a:extLst>
              <a:ext uri="{FF2B5EF4-FFF2-40B4-BE49-F238E27FC236}">
                <a16:creationId xmlns:a16="http://schemas.microsoft.com/office/drawing/2014/main" id="{6DAAB09D-2B49-0BB9-9689-DDA3F0E76B2D}"/>
              </a:ext>
            </a:extLst>
          </p:cNvPr>
          <p:cNvSpPr>
            <a:spLocks noGrp="1"/>
          </p:cNvSpPr>
          <p:nvPr>
            <p:ph type="title"/>
          </p:nvPr>
        </p:nvSpPr>
        <p:spPr>
          <a:xfrm>
            <a:off x="360363" y="352544"/>
            <a:ext cx="8405812" cy="1292662"/>
          </a:xfrm>
        </p:spPr>
        <p:txBody>
          <a:bodyPr vert="horz"/>
          <a:lstStyle/>
          <a:p>
            <a:r>
              <a:rPr lang="de-DE" b="1" dirty="0">
                <a:effectLst/>
                <a:latin typeface="Calibri" panose="020F0502020204030204" pitchFamily="34" charset="0"/>
                <a:ea typeface="Aptos" panose="020B0004020202020204" pitchFamily="34" charset="0"/>
                <a:cs typeface="Aptos" panose="020B0004020202020204" pitchFamily="34" charset="0"/>
              </a:rPr>
              <a:t>Übertragen der Messwerte auf Perzentilenkurven</a:t>
            </a:r>
            <a:br>
              <a:rPr lang="en-CH" sz="1800" dirty="0">
                <a:effectLst/>
                <a:latin typeface="Aptos" panose="020B0004020202020204" pitchFamily="34" charset="0"/>
                <a:ea typeface="Aptos" panose="020B0004020202020204" pitchFamily="34" charset="0"/>
                <a:cs typeface="Aptos" panose="020B0004020202020204" pitchFamily="34" charset="0"/>
              </a:rPr>
            </a:br>
            <a:br>
              <a:rPr lang="en-US" altLang="en-US" dirty="0"/>
            </a:br>
            <a:endParaRPr lang="en-US" altLang="en-US" b="0" dirty="0"/>
          </a:p>
        </p:txBody>
      </p:sp>
      <p:sp>
        <p:nvSpPr>
          <p:cNvPr id="2" name="Fußzeilenplatzhalter 1">
            <a:extLst>
              <a:ext uri="{FF2B5EF4-FFF2-40B4-BE49-F238E27FC236}">
                <a16:creationId xmlns:a16="http://schemas.microsoft.com/office/drawing/2014/main" id="{FCA8ADA4-0691-9598-EBC6-A76CD3183E21}"/>
              </a:ext>
            </a:extLst>
          </p:cNvPr>
          <p:cNvSpPr>
            <a:spLocks noGrp="1"/>
          </p:cNvSpPr>
          <p:nvPr>
            <p:ph type="ftr" sz="quarter" idx="11"/>
          </p:nvPr>
        </p:nvSpPr>
        <p:spPr/>
        <p:txBody>
          <a:bodyPr/>
          <a:lstStyle/>
          <a:p>
            <a:pPr>
              <a:defRPr/>
            </a:pPr>
            <a:r>
              <a:rPr lang="de-AT"/>
              <a:t>©ESPGHAN </a:t>
            </a:r>
          </a:p>
        </p:txBody>
      </p:sp>
      <p:sp>
        <p:nvSpPr>
          <p:cNvPr id="3" name="Foliennummernplatzhalter 2">
            <a:extLst>
              <a:ext uri="{FF2B5EF4-FFF2-40B4-BE49-F238E27FC236}">
                <a16:creationId xmlns:a16="http://schemas.microsoft.com/office/drawing/2014/main" id="{DE900A16-EE26-86DB-E8DD-C7903011E0AF}"/>
              </a:ext>
            </a:extLst>
          </p:cNvPr>
          <p:cNvSpPr>
            <a:spLocks noGrp="1"/>
          </p:cNvSpPr>
          <p:nvPr>
            <p:ph type="sldNum" sz="quarter" idx="12"/>
          </p:nvPr>
        </p:nvSpPr>
        <p:spPr/>
        <p:txBody>
          <a:bodyPr/>
          <a:lstStyle/>
          <a:p>
            <a:pPr>
              <a:defRPr/>
            </a:pPr>
            <a:fld id="{42770ED3-E81A-4D20-AA9B-13DEB7B0C866}" type="slidenum">
              <a:rPr lang="de-AT" altLang="de-DE" smtClean="0"/>
              <a:pPr>
                <a:defRPr/>
              </a:pPr>
              <a:t>14</a:t>
            </a:fld>
            <a:endParaRPr lang="de-AT" altLang="de-DE"/>
          </a:p>
        </p:txBody>
      </p:sp>
      <p:sp>
        <p:nvSpPr>
          <p:cNvPr id="4" name="Content Placeholder 3">
            <a:extLst>
              <a:ext uri="{FF2B5EF4-FFF2-40B4-BE49-F238E27FC236}">
                <a16:creationId xmlns:a16="http://schemas.microsoft.com/office/drawing/2014/main" id="{5C88822E-9281-020D-07ED-1555E1620DAF}"/>
              </a:ext>
            </a:extLst>
          </p:cNvPr>
          <p:cNvSpPr>
            <a:spLocks noGrp="1"/>
          </p:cNvSpPr>
          <p:nvPr>
            <p:ph idx="1"/>
          </p:nvPr>
        </p:nvSpPr>
        <p:spPr>
          <a:xfrm>
            <a:off x="396875" y="1146173"/>
            <a:ext cx="8423275" cy="3028521"/>
          </a:xfrm>
        </p:spPr>
        <p:txBody>
          <a:bodyPr/>
          <a:lstStyle/>
          <a:p>
            <a:r>
              <a:rPr lang="de-DE" altLang="en-US" dirty="0"/>
              <a:t>Die erhobenen anthropometrische Messwerte sollen in für Alter und Geschlecht entsprechende </a:t>
            </a:r>
            <a:r>
              <a:rPr lang="de-DE" altLang="en-US" dirty="0" err="1"/>
              <a:t>Perzentilenkurven</a:t>
            </a:r>
            <a:r>
              <a:rPr lang="de-DE" altLang="en-US" dirty="0"/>
              <a:t> eingetragen und unter Berücksichtigung früherer Messungen und des klinischen Bildes des Kindes interpretiert werden.  </a:t>
            </a:r>
          </a:p>
          <a:p>
            <a:r>
              <a:rPr lang="de-DE" altLang="en-US" dirty="0"/>
              <a:t>Einen praktischen Leitfaden zur Erkennung von Krankheit- assoziierter Unterernährung finden Sie im Positionspapier der ESPGHAN Arbeitsgruppe zur klinischen Malnutrition </a:t>
            </a:r>
            <a:r>
              <a:rPr lang="de-DE" altLang="en-US" i="1" dirty="0"/>
              <a:t>“Hulst et al JPGN 2022 </a:t>
            </a:r>
            <a:r>
              <a:rPr lang="de-DE" i="1" dirty="0"/>
              <a:t>doi: 10.1097/MPG.0000000000003437</a:t>
            </a:r>
            <a:r>
              <a:rPr lang="en-GB" i="1" dirty="0"/>
              <a:t>”</a:t>
            </a:r>
          </a:p>
        </p:txBody>
      </p:sp>
    </p:spTree>
    <p:extLst>
      <p:ext uri="{BB962C8B-B14F-4D97-AF65-F5344CB8AC3E}">
        <p14:creationId xmlns:p14="http://schemas.microsoft.com/office/powerpoint/2010/main" val="2808342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FC55B075-9816-871A-8132-39EAEF3B8597}"/>
              </a:ext>
            </a:extLst>
          </p:cNvPr>
          <p:cNvGraphicFramePr>
            <a:graphicFrameLocks noChangeAspect="1"/>
          </p:cNvGraphicFramePr>
          <p:nvPr>
            <p:custDataLst>
              <p:tags r:id="rId1"/>
            </p:custDataLst>
            <p:extLst>
              <p:ext uri="{D42A27DB-BD31-4B8C-83A1-F6EECF244321}">
                <p14:modId xmlns:p14="http://schemas.microsoft.com/office/powerpoint/2010/main" val="23818208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7" name="Objekt 6" hidden="1">
                        <a:extLst>
                          <a:ext uri="{FF2B5EF4-FFF2-40B4-BE49-F238E27FC236}">
                            <a16:creationId xmlns:a16="http://schemas.microsoft.com/office/drawing/2014/main" id="{FC55B075-9816-871A-8132-39EAEF3B85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0722" name="Title 1">
            <a:extLst>
              <a:ext uri="{FF2B5EF4-FFF2-40B4-BE49-F238E27FC236}">
                <a16:creationId xmlns:a16="http://schemas.microsoft.com/office/drawing/2014/main" id="{6C0F9625-29AF-A322-513A-24C3706F0E13}"/>
              </a:ext>
            </a:extLst>
          </p:cNvPr>
          <p:cNvSpPr>
            <a:spLocks noGrp="1"/>
          </p:cNvSpPr>
          <p:nvPr>
            <p:ph type="title"/>
          </p:nvPr>
        </p:nvSpPr>
        <p:spPr>
          <a:xfrm>
            <a:off x="360363" y="352544"/>
            <a:ext cx="5940425" cy="430887"/>
          </a:xfrm>
        </p:spPr>
        <p:txBody>
          <a:bodyPr vert="horz"/>
          <a:lstStyle/>
          <a:p>
            <a:r>
              <a:rPr lang="en-US" altLang="en-US" dirty="0" err="1"/>
              <a:t>Weitere</a:t>
            </a:r>
            <a:r>
              <a:rPr lang="en-US" altLang="en-US" dirty="0"/>
              <a:t> </a:t>
            </a:r>
            <a:r>
              <a:rPr lang="en-US" altLang="en-US" dirty="0" err="1"/>
              <a:t>Informationen</a:t>
            </a:r>
            <a:endParaRPr lang="en-US" altLang="en-US" dirty="0"/>
          </a:p>
        </p:txBody>
      </p:sp>
      <p:pic>
        <p:nvPicPr>
          <p:cNvPr id="60" name="Grafik 59">
            <a:extLst>
              <a:ext uri="{FF2B5EF4-FFF2-40B4-BE49-F238E27FC236}">
                <a16:creationId xmlns:a16="http://schemas.microsoft.com/office/drawing/2014/main" id="{E235E5FF-1EA1-81F3-7569-0AAD159DB2D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1272610" y="4058878"/>
            <a:ext cx="1755451" cy="519112"/>
          </a:xfrm>
          <a:prstGeom prst="rect">
            <a:avLst/>
          </a:prstGeom>
        </p:spPr>
      </p:pic>
      <p:sp>
        <p:nvSpPr>
          <p:cNvPr id="8" name="Fußzeilenplatzhalter 7">
            <a:extLst>
              <a:ext uri="{FF2B5EF4-FFF2-40B4-BE49-F238E27FC236}">
                <a16:creationId xmlns:a16="http://schemas.microsoft.com/office/drawing/2014/main" id="{CA03A0AE-9199-2255-C8A9-3DA8789A6198}"/>
              </a:ext>
            </a:extLst>
          </p:cNvPr>
          <p:cNvSpPr>
            <a:spLocks noGrp="1"/>
          </p:cNvSpPr>
          <p:nvPr>
            <p:ph type="ftr" sz="quarter" idx="11"/>
          </p:nvPr>
        </p:nvSpPr>
        <p:spPr/>
        <p:txBody>
          <a:bodyPr/>
          <a:lstStyle/>
          <a:p>
            <a:pPr>
              <a:defRPr/>
            </a:pPr>
            <a:r>
              <a:rPr lang="de-AT"/>
              <a:t>©ESPGHAN </a:t>
            </a:r>
            <a:endParaRPr lang="de-AT" dirty="0"/>
          </a:p>
        </p:txBody>
      </p:sp>
      <p:sp>
        <p:nvSpPr>
          <p:cNvPr id="10" name="Foliennummernplatzhalter 9">
            <a:extLst>
              <a:ext uri="{FF2B5EF4-FFF2-40B4-BE49-F238E27FC236}">
                <a16:creationId xmlns:a16="http://schemas.microsoft.com/office/drawing/2014/main" id="{AFA18B6F-791E-1344-8F6C-FFBCCB54FBD6}"/>
              </a:ext>
            </a:extLst>
          </p:cNvPr>
          <p:cNvSpPr>
            <a:spLocks noGrp="1"/>
          </p:cNvSpPr>
          <p:nvPr>
            <p:ph type="sldNum" sz="quarter" idx="12"/>
          </p:nvPr>
        </p:nvSpPr>
        <p:spPr/>
        <p:txBody>
          <a:bodyPr/>
          <a:lstStyle/>
          <a:p>
            <a:pPr>
              <a:defRPr/>
            </a:pPr>
            <a:fld id="{42770ED3-E81A-4D20-AA9B-13DEB7B0C866}" type="slidenum">
              <a:rPr lang="de-AT" altLang="de-DE" smtClean="0"/>
              <a:pPr>
                <a:defRPr/>
              </a:pPr>
              <a:t>15</a:t>
            </a:fld>
            <a:endParaRPr lang="de-AT" altLang="de-DE"/>
          </a:p>
        </p:txBody>
      </p:sp>
      <p:sp>
        <p:nvSpPr>
          <p:cNvPr id="19" name="Rechteck: abgerundete Ecken 18">
            <a:extLst>
              <a:ext uri="{FF2B5EF4-FFF2-40B4-BE49-F238E27FC236}">
                <a16:creationId xmlns:a16="http://schemas.microsoft.com/office/drawing/2014/main" id="{E87515F1-EB73-0F6D-2F40-ED4593C2F790}"/>
              </a:ext>
            </a:extLst>
          </p:cNvPr>
          <p:cNvSpPr/>
          <p:nvPr/>
        </p:nvSpPr>
        <p:spPr>
          <a:xfrm>
            <a:off x="358776" y="1335685"/>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a:t>
            </a:r>
            <a:r>
              <a:rPr lang="en-US" altLang="en-US" sz="1100" b="1" dirty="0" err="1">
                <a:solidFill>
                  <a:schemeClr val="bg1"/>
                </a:solidFill>
                <a:cs typeface="Times New Roman" panose="02020603050405020304" pitchFamily="18" charset="0"/>
              </a:rPr>
              <a:t>Fortbildungskurs</a:t>
            </a:r>
            <a:endParaRPr lang="en-US" altLang="en-US" sz="1100" b="1" dirty="0">
              <a:solidFill>
                <a:schemeClr val="bg1"/>
              </a:solidFill>
              <a:cs typeface="Times New Roman" panose="02020603050405020304" pitchFamily="18" charset="0"/>
            </a:endParaRPr>
          </a:p>
        </p:txBody>
      </p:sp>
      <p:sp>
        <p:nvSpPr>
          <p:cNvPr id="21" name="Textfeld 20">
            <a:extLst>
              <a:ext uri="{FF2B5EF4-FFF2-40B4-BE49-F238E27FC236}">
                <a16:creationId xmlns:a16="http://schemas.microsoft.com/office/drawing/2014/main" id="{D10DC729-F5C2-EAFE-E0EA-6004AB452F78}"/>
              </a:ext>
            </a:extLst>
          </p:cNvPr>
          <p:cNvSpPr txBox="1"/>
          <p:nvPr/>
        </p:nvSpPr>
        <p:spPr>
          <a:xfrm>
            <a:off x="533400" y="1605561"/>
            <a:ext cx="4572000" cy="169277"/>
          </a:xfrm>
          <a:prstGeom prst="rect">
            <a:avLst/>
          </a:prstGeom>
          <a:noFill/>
        </p:spPr>
        <p:txBody>
          <a:bodyPr wrap="square" lIns="0" tIns="0" rIns="0" bIns="0">
            <a:spAutoFit/>
          </a:bodyPr>
          <a:lstStyle/>
          <a:p>
            <a:pPr marL="0" indent="0">
              <a:spcBef>
                <a:spcPts val="0"/>
              </a:spcBef>
              <a:buFont typeface="Arial" panose="020B0604020202020204" pitchFamily="34" charset="0"/>
              <a:buNone/>
              <a:defRPr/>
            </a:pPr>
            <a:r>
              <a:rPr lang="en-US" altLang="en-US" sz="1100" dirty="0">
                <a:latin typeface="+mj-lt"/>
                <a:hlinkClick r:id="rId7"/>
              </a:rPr>
              <a:t>https://www.who.int/tools/child-growth-standards</a:t>
            </a:r>
            <a:endParaRPr lang="en-US" altLang="en-US" sz="1100" dirty="0">
              <a:latin typeface="+mj-lt"/>
            </a:endParaRPr>
          </a:p>
        </p:txBody>
      </p:sp>
      <p:sp>
        <p:nvSpPr>
          <p:cNvPr id="22" name="Rechteck: abgerundete Ecken 21">
            <a:extLst>
              <a:ext uri="{FF2B5EF4-FFF2-40B4-BE49-F238E27FC236}">
                <a16:creationId xmlns:a16="http://schemas.microsoft.com/office/drawing/2014/main" id="{5BDA9C56-1CC1-AFCC-297C-1BDF94521DA2}"/>
              </a:ext>
            </a:extLst>
          </p:cNvPr>
          <p:cNvSpPr/>
          <p:nvPr/>
        </p:nvSpPr>
        <p:spPr>
          <a:xfrm>
            <a:off x="358776" y="1861434"/>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a:t>
            </a:r>
            <a:r>
              <a:rPr lang="en-US" altLang="en-US" sz="1100" b="1" dirty="0" err="1">
                <a:solidFill>
                  <a:schemeClr val="bg1"/>
                </a:solidFill>
                <a:cs typeface="Times New Roman" panose="02020603050405020304" pitchFamily="18" charset="0"/>
              </a:rPr>
              <a:t>Videoquellen</a:t>
            </a:r>
            <a:endParaRPr lang="en-US" altLang="en-US" sz="1100" b="1" dirty="0">
              <a:solidFill>
                <a:schemeClr val="bg1"/>
              </a:solidFill>
              <a:cs typeface="Times New Roman" panose="02020603050405020304" pitchFamily="18" charset="0"/>
            </a:endParaRPr>
          </a:p>
        </p:txBody>
      </p:sp>
      <p:sp>
        <p:nvSpPr>
          <p:cNvPr id="23" name="Textfeld 22">
            <a:extLst>
              <a:ext uri="{FF2B5EF4-FFF2-40B4-BE49-F238E27FC236}">
                <a16:creationId xmlns:a16="http://schemas.microsoft.com/office/drawing/2014/main" id="{7E3B4904-3A1C-A2A8-DD74-901568AF60ED}"/>
              </a:ext>
            </a:extLst>
          </p:cNvPr>
          <p:cNvSpPr txBox="1"/>
          <p:nvPr/>
        </p:nvSpPr>
        <p:spPr>
          <a:xfrm>
            <a:off x="533400" y="2131310"/>
            <a:ext cx="4572000" cy="169277"/>
          </a:xfrm>
          <a:prstGeom prst="rect">
            <a:avLst/>
          </a:prstGeom>
          <a:noFill/>
        </p:spPr>
        <p:txBody>
          <a:bodyPr wrap="square" lIns="0" tIns="0" rIns="0" bIns="0">
            <a:spAutoFit/>
          </a:bodyPr>
          <a:lstStyle>
            <a:defPPr>
              <a:defRPr lang="de-DE"/>
            </a:defPPr>
            <a:lvl1pPr marL="0" indent="0">
              <a:spcBef>
                <a:spcPts val="0"/>
              </a:spcBef>
              <a:buFont typeface="Arial" panose="020B0604020202020204" pitchFamily="34" charset="0"/>
              <a:buNone/>
              <a:defRPr sz="1100">
                <a:latin typeface="+mj-lt"/>
              </a:defRPr>
            </a:lvl1pPr>
          </a:lstStyle>
          <a:p>
            <a:r>
              <a:rPr lang="en-US" dirty="0">
                <a:hlinkClick r:id="rId8"/>
              </a:rPr>
              <a:t>WHO Training Course | MGRS Anthropometry Training Video </a:t>
            </a:r>
            <a:r>
              <a:rPr lang="en-US">
                <a:hlinkClick r:id="rId8"/>
              </a:rPr>
              <a:t>– YouTube</a:t>
            </a:r>
            <a:endParaRPr lang="en-US" dirty="0"/>
          </a:p>
        </p:txBody>
      </p:sp>
      <p:sp>
        <p:nvSpPr>
          <p:cNvPr id="24" name="Rechteck: abgerundete Ecken 23">
            <a:extLst>
              <a:ext uri="{FF2B5EF4-FFF2-40B4-BE49-F238E27FC236}">
                <a16:creationId xmlns:a16="http://schemas.microsoft.com/office/drawing/2014/main" id="{CE9E327B-EC57-DB4F-F35A-781F20F456D3}"/>
              </a:ext>
            </a:extLst>
          </p:cNvPr>
          <p:cNvSpPr/>
          <p:nvPr/>
        </p:nvSpPr>
        <p:spPr>
          <a:xfrm>
            <a:off x="358776" y="2411144"/>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a:t>
            </a:r>
            <a:r>
              <a:rPr lang="en-US" altLang="en-US" sz="1100" b="1" dirty="0" err="1">
                <a:solidFill>
                  <a:schemeClr val="bg1"/>
                </a:solidFill>
                <a:cs typeface="Times New Roman" panose="02020603050405020304" pitchFamily="18" charset="0"/>
              </a:rPr>
              <a:t>Wachstumsstandards</a:t>
            </a:r>
            <a:r>
              <a:rPr lang="en-US" altLang="en-US" sz="1100" b="1" dirty="0">
                <a:solidFill>
                  <a:schemeClr val="bg1"/>
                </a:solidFill>
                <a:cs typeface="Times New Roman" panose="02020603050405020304" pitchFamily="18" charset="0"/>
              </a:rPr>
              <a:t> Kinder</a:t>
            </a:r>
          </a:p>
        </p:txBody>
      </p:sp>
      <p:sp>
        <p:nvSpPr>
          <p:cNvPr id="25" name="Textfeld 24">
            <a:extLst>
              <a:ext uri="{FF2B5EF4-FFF2-40B4-BE49-F238E27FC236}">
                <a16:creationId xmlns:a16="http://schemas.microsoft.com/office/drawing/2014/main" id="{4101ACE6-CC6A-3B5C-86E6-C3200AF54328}"/>
              </a:ext>
            </a:extLst>
          </p:cNvPr>
          <p:cNvSpPr txBox="1"/>
          <p:nvPr/>
        </p:nvSpPr>
        <p:spPr>
          <a:xfrm>
            <a:off x="533400" y="2681020"/>
            <a:ext cx="4572000" cy="169277"/>
          </a:xfrm>
          <a:prstGeom prst="rect">
            <a:avLst/>
          </a:prstGeom>
          <a:noFill/>
        </p:spPr>
        <p:txBody>
          <a:bodyPr wrap="square" lIns="0" tIns="0" rIns="0" bIns="0">
            <a:spAutoFit/>
          </a:bodyPr>
          <a:lstStyle>
            <a:defPPr>
              <a:defRPr lang="de-DE"/>
            </a:defPPr>
            <a:lvl1pPr marL="0" indent="0">
              <a:spcBef>
                <a:spcPts val="0"/>
              </a:spcBef>
              <a:buFont typeface="Arial" panose="020B0604020202020204" pitchFamily="34" charset="0"/>
              <a:buNone/>
              <a:defRPr sz="1100">
                <a:latin typeface="+mj-lt"/>
              </a:defRPr>
            </a:lvl1pPr>
          </a:lstStyle>
          <a:p>
            <a:r>
              <a:rPr lang="en-US" altLang="en-US" sz="1100" dirty="0">
                <a:hlinkClick r:id="rId9"/>
              </a:rPr>
              <a:t>https://www.who.int/tools/child-growth-standards/standards</a:t>
            </a:r>
            <a:endParaRPr lang="en-US" dirty="0"/>
          </a:p>
        </p:txBody>
      </p:sp>
      <p:sp>
        <p:nvSpPr>
          <p:cNvPr id="26" name="Rechteck: abgerundete Ecken 25">
            <a:extLst>
              <a:ext uri="{FF2B5EF4-FFF2-40B4-BE49-F238E27FC236}">
                <a16:creationId xmlns:a16="http://schemas.microsoft.com/office/drawing/2014/main" id="{B3D1C0DE-3CC2-F10A-3A9D-1E67FACA01B1}"/>
              </a:ext>
            </a:extLst>
          </p:cNvPr>
          <p:cNvSpPr/>
          <p:nvPr/>
        </p:nvSpPr>
        <p:spPr>
          <a:xfrm>
            <a:off x="358776" y="2951897"/>
            <a:ext cx="2413000" cy="269876"/>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63449" rtlCol="0" anchor="ctr"/>
          <a:lstStyle/>
          <a:p>
            <a:pPr>
              <a:spcBef>
                <a:spcPct val="0"/>
              </a:spcBef>
              <a:buFont typeface="Arial" panose="020B0604020202020204" pitchFamily="34" charset="0"/>
              <a:buNone/>
            </a:pPr>
            <a:r>
              <a:rPr lang="en-US" altLang="en-US" sz="1100" b="1" dirty="0">
                <a:solidFill>
                  <a:schemeClr val="bg1"/>
                </a:solidFill>
                <a:cs typeface="Times New Roman" panose="02020603050405020304" pitchFamily="18" charset="0"/>
              </a:rPr>
              <a:t>WHO Software </a:t>
            </a:r>
            <a:r>
              <a:rPr lang="en-US" altLang="en-US" sz="1100" b="1" dirty="0" err="1">
                <a:solidFill>
                  <a:schemeClr val="bg1"/>
                </a:solidFill>
                <a:cs typeface="Times New Roman" panose="02020603050405020304" pitchFamily="18" charset="0"/>
              </a:rPr>
              <a:t>Ressourcen</a:t>
            </a:r>
            <a:endParaRPr lang="en-US" altLang="en-US" sz="1100" b="1" dirty="0">
              <a:solidFill>
                <a:schemeClr val="bg1"/>
              </a:solidFill>
              <a:cs typeface="Times New Roman" panose="02020603050405020304" pitchFamily="18" charset="0"/>
            </a:endParaRPr>
          </a:p>
        </p:txBody>
      </p:sp>
      <p:sp>
        <p:nvSpPr>
          <p:cNvPr id="27" name="Textfeld 26">
            <a:extLst>
              <a:ext uri="{FF2B5EF4-FFF2-40B4-BE49-F238E27FC236}">
                <a16:creationId xmlns:a16="http://schemas.microsoft.com/office/drawing/2014/main" id="{239EEB22-1F54-BB0E-5912-9287CBEF0E46}"/>
              </a:ext>
            </a:extLst>
          </p:cNvPr>
          <p:cNvSpPr txBox="1"/>
          <p:nvPr/>
        </p:nvSpPr>
        <p:spPr>
          <a:xfrm>
            <a:off x="533399" y="3221773"/>
            <a:ext cx="4958715" cy="507831"/>
          </a:xfrm>
          <a:prstGeom prst="rect">
            <a:avLst/>
          </a:prstGeom>
          <a:noFill/>
        </p:spPr>
        <p:txBody>
          <a:bodyPr wrap="square" lIns="0" tIns="0" rIns="0" bIns="0">
            <a:spAutoFit/>
          </a:bodyPr>
          <a:lstStyle>
            <a:defPPr>
              <a:defRPr lang="de-DE"/>
            </a:defPPr>
            <a:lvl1pPr marL="0" indent="0">
              <a:spcBef>
                <a:spcPts val="0"/>
              </a:spcBef>
              <a:buFont typeface="Arial" panose="020B0604020202020204" pitchFamily="34" charset="0"/>
              <a:buNone/>
              <a:defRPr sz="1100">
                <a:latin typeface="+mj-lt"/>
              </a:defRPr>
            </a:lvl1pPr>
          </a:lstStyle>
          <a:p>
            <a:pPr>
              <a:spcBef>
                <a:spcPts val="600"/>
              </a:spcBef>
            </a:pPr>
            <a:r>
              <a:rPr lang="en-US" altLang="en-US" sz="1100" dirty="0">
                <a:hlinkClick r:id="rId10"/>
              </a:rPr>
              <a:t>https://www.who.int/tools/child-growth-standards/software</a:t>
            </a:r>
            <a:br>
              <a:rPr lang="en-US" altLang="en-US" sz="1100" dirty="0"/>
            </a:br>
            <a:r>
              <a:rPr lang="en-US" altLang="en-US" sz="1100" dirty="0">
                <a:hlinkClick r:id="rId11"/>
              </a:rPr>
              <a:t>https://www.who.int/tools/growth-reference-data-for-5to19-years/application-tools </a:t>
            </a:r>
            <a:r>
              <a:rPr lang="en-US" altLang="en-US" sz="1100" dirty="0">
                <a:hlinkClick r:id="rId12"/>
              </a:rPr>
              <a:t>https://www.healthforallchildren.com/shop-base/shop/software/lmsgrowth/</a:t>
            </a:r>
            <a:endParaRPr lang="en-US" dirty="0"/>
          </a:p>
        </p:txBody>
      </p:sp>
      <p:grpSp>
        <p:nvGrpSpPr>
          <p:cNvPr id="15" name="Gruppieren 14">
            <a:extLst>
              <a:ext uri="{FF2B5EF4-FFF2-40B4-BE49-F238E27FC236}">
                <a16:creationId xmlns:a16="http://schemas.microsoft.com/office/drawing/2014/main" id="{7C82A942-C1A1-88F7-F06C-B917959F2822}"/>
              </a:ext>
            </a:extLst>
          </p:cNvPr>
          <p:cNvGrpSpPr/>
          <p:nvPr/>
        </p:nvGrpSpPr>
        <p:grpSpPr>
          <a:xfrm>
            <a:off x="6107473" y="299385"/>
            <a:ext cx="2293577" cy="1385321"/>
            <a:chOff x="6107473" y="299385"/>
            <a:chExt cx="2442802" cy="1475453"/>
          </a:xfrm>
        </p:grpSpPr>
        <p:grpSp>
          <p:nvGrpSpPr>
            <p:cNvPr id="13" name="Gruppieren 12">
              <a:extLst>
                <a:ext uri="{FF2B5EF4-FFF2-40B4-BE49-F238E27FC236}">
                  <a16:creationId xmlns:a16="http://schemas.microsoft.com/office/drawing/2014/main" id="{4C9DBB2B-9910-B1BA-5554-C5F53F58934F}"/>
                </a:ext>
              </a:extLst>
            </p:cNvPr>
            <p:cNvGrpSpPr/>
            <p:nvPr/>
          </p:nvGrpSpPr>
          <p:grpSpPr>
            <a:xfrm>
              <a:off x="6107473" y="299385"/>
              <a:ext cx="2442802" cy="1475453"/>
              <a:chOff x="6107473" y="299385"/>
              <a:chExt cx="2442802" cy="1475453"/>
            </a:xfrm>
          </p:grpSpPr>
          <p:pic>
            <p:nvPicPr>
              <p:cNvPr id="28" name="Picture 2" descr="Bildergebnis für macbook png">
                <a:extLst>
                  <a:ext uri="{FF2B5EF4-FFF2-40B4-BE49-F238E27FC236}">
                    <a16:creationId xmlns:a16="http://schemas.microsoft.com/office/drawing/2014/main" id="{E4FBB87F-44AD-ECE6-D407-37A9CF3D6F27}"/>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12" name="Rechteck 11">
                <a:extLst>
                  <a:ext uri="{FF2B5EF4-FFF2-40B4-BE49-F238E27FC236}">
                    <a16:creationId xmlns:a16="http://schemas.microsoft.com/office/drawing/2014/main" id="{9DA310A4-0E69-AB00-92BC-B711126E1CC0}"/>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32" name="Picture 2">
              <a:extLst>
                <a:ext uri="{FF2B5EF4-FFF2-40B4-BE49-F238E27FC236}">
                  <a16:creationId xmlns:a16="http://schemas.microsoft.com/office/drawing/2014/main" id="{DE115D8B-97DE-7E28-E92A-8EBC00156C19}"/>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b="792"/>
            <a:stretch/>
          </p:blipFill>
          <p:spPr bwMode="auto">
            <a:xfrm>
              <a:off x="6413522" y="386716"/>
              <a:ext cx="1830705" cy="99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uppieren 13">
            <a:extLst>
              <a:ext uri="{FF2B5EF4-FFF2-40B4-BE49-F238E27FC236}">
                <a16:creationId xmlns:a16="http://schemas.microsoft.com/office/drawing/2014/main" id="{F3906B7E-189C-A131-7F3B-7F771472ECDA}"/>
              </a:ext>
            </a:extLst>
          </p:cNvPr>
          <p:cNvGrpSpPr/>
          <p:nvPr/>
        </p:nvGrpSpPr>
        <p:grpSpPr>
          <a:xfrm>
            <a:off x="6107473" y="1684706"/>
            <a:ext cx="2293577" cy="1385321"/>
            <a:chOff x="6107473" y="1730836"/>
            <a:chExt cx="2442802" cy="1475453"/>
          </a:xfrm>
        </p:grpSpPr>
        <p:grpSp>
          <p:nvGrpSpPr>
            <p:cNvPr id="33" name="Gruppieren 32">
              <a:extLst>
                <a:ext uri="{FF2B5EF4-FFF2-40B4-BE49-F238E27FC236}">
                  <a16:creationId xmlns:a16="http://schemas.microsoft.com/office/drawing/2014/main" id="{439C9720-A323-B0CA-EBE2-CB1A4E99AF61}"/>
                </a:ext>
              </a:extLst>
            </p:cNvPr>
            <p:cNvGrpSpPr/>
            <p:nvPr/>
          </p:nvGrpSpPr>
          <p:grpSpPr>
            <a:xfrm>
              <a:off x="6107473" y="1730836"/>
              <a:ext cx="2442802" cy="1475453"/>
              <a:chOff x="6107473" y="299385"/>
              <a:chExt cx="2442802" cy="1475453"/>
            </a:xfrm>
          </p:grpSpPr>
          <p:pic>
            <p:nvPicPr>
              <p:cNvPr id="34" name="Picture 2" descr="Bildergebnis für macbook png">
                <a:extLst>
                  <a:ext uri="{FF2B5EF4-FFF2-40B4-BE49-F238E27FC236}">
                    <a16:creationId xmlns:a16="http://schemas.microsoft.com/office/drawing/2014/main" id="{7CA22E49-DA6E-69CF-E18B-2261BBAB704D}"/>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35" name="Rechteck 34">
                <a:extLst>
                  <a:ext uri="{FF2B5EF4-FFF2-40B4-BE49-F238E27FC236}">
                    <a16:creationId xmlns:a16="http://schemas.microsoft.com/office/drawing/2014/main" id="{AF5E5422-2A1B-1105-23B0-CD2AD770D817}"/>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37" name="Picture 4">
              <a:extLst>
                <a:ext uri="{FF2B5EF4-FFF2-40B4-BE49-F238E27FC236}">
                  <a16:creationId xmlns:a16="http://schemas.microsoft.com/office/drawing/2014/main" id="{2DFC2548-252C-2041-0AC4-6B42A568932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13522" y="1818167"/>
              <a:ext cx="1830705" cy="108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uppieren 15">
            <a:extLst>
              <a:ext uri="{FF2B5EF4-FFF2-40B4-BE49-F238E27FC236}">
                <a16:creationId xmlns:a16="http://schemas.microsoft.com/office/drawing/2014/main" id="{1913E791-AC96-1961-7DB0-6184F48EF7B1}"/>
              </a:ext>
            </a:extLst>
          </p:cNvPr>
          <p:cNvGrpSpPr/>
          <p:nvPr/>
        </p:nvGrpSpPr>
        <p:grpSpPr>
          <a:xfrm>
            <a:off x="6107473" y="3112740"/>
            <a:ext cx="2293577" cy="1385321"/>
            <a:chOff x="6107473" y="3181823"/>
            <a:chExt cx="2293577" cy="1385321"/>
          </a:xfrm>
        </p:grpSpPr>
        <p:grpSp>
          <p:nvGrpSpPr>
            <p:cNvPr id="47" name="Gruppieren 46">
              <a:extLst>
                <a:ext uri="{FF2B5EF4-FFF2-40B4-BE49-F238E27FC236}">
                  <a16:creationId xmlns:a16="http://schemas.microsoft.com/office/drawing/2014/main" id="{AF565D55-1A60-DB50-4870-FC473F6B3F9F}"/>
                </a:ext>
              </a:extLst>
            </p:cNvPr>
            <p:cNvGrpSpPr/>
            <p:nvPr/>
          </p:nvGrpSpPr>
          <p:grpSpPr>
            <a:xfrm>
              <a:off x="6107473" y="3181823"/>
              <a:ext cx="2293577" cy="1385321"/>
              <a:chOff x="6107473" y="299385"/>
              <a:chExt cx="2442802" cy="1475453"/>
            </a:xfrm>
          </p:grpSpPr>
          <p:pic>
            <p:nvPicPr>
              <p:cNvPr id="49" name="Picture 2" descr="Bildergebnis für macbook png">
                <a:extLst>
                  <a:ext uri="{FF2B5EF4-FFF2-40B4-BE49-F238E27FC236}">
                    <a16:creationId xmlns:a16="http://schemas.microsoft.com/office/drawing/2014/main" id="{625E0654-B3D8-696F-666B-4A4BEE5EA329}"/>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50" name="Rechteck 49">
                <a:extLst>
                  <a:ext uri="{FF2B5EF4-FFF2-40B4-BE49-F238E27FC236}">
                    <a16:creationId xmlns:a16="http://schemas.microsoft.com/office/drawing/2014/main" id="{232A90EA-2CE5-B31E-3A58-7164A272DB39}"/>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51" name="Picture 3">
              <a:extLst>
                <a:ext uri="{FF2B5EF4-FFF2-40B4-BE49-F238E27FC236}">
                  <a16:creationId xmlns:a16="http://schemas.microsoft.com/office/drawing/2014/main" id="{EB1762F0-A198-16E2-B0B8-287DAC86C4A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394827" y="3263818"/>
              <a:ext cx="1718872" cy="1155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 name="Gruppieren 16">
            <a:extLst>
              <a:ext uri="{FF2B5EF4-FFF2-40B4-BE49-F238E27FC236}">
                <a16:creationId xmlns:a16="http://schemas.microsoft.com/office/drawing/2014/main" id="{E000D42E-290C-99FC-FE61-305AA5E7378C}"/>
              </a:ext>
            </a:extLst>
          </p:cNvPr>
          <p:cNvGrpSpPr/>
          <p:nvPr/>
        </p:nvGrpSpPr>
        <p:grpSpPr>
          <a:xfrm>
            <a:off x="6684688" y="3310169"/>
            <a:ext cx="2293577" cy="1385321"/>
            <a:chOff x="6684688" y="3310169"/>
            <a:chExt cx="2293577" cy="1385321"/>
          </a:xfrm>
        </p:grpSpPr>
        <p:grpSp>
          <p:nvGrpSpPr>
            <p:cNvPr id="54" name="Gruppieren 53">
              <a:extLst>
                <a:ext uri="{FF2B5EF4-FFF2-40B4-BE49-F238E27FC236}">
                  <a16:creationId xmlns:a16="http://schemas.microsoft.com/office/drawing/2014/main" id="{BF3C8A36-1014-597D-4BF2-9219D6336369}"/>
                </a:ext>
              </a:extLst>
            </p:cNvPr>
            <p:cNvGrpSpPr/>
            <p:nvPr/>
          </p:nvGrpSpPr>
          <p:grpSpPr>
            <a:xfrm>
              <a:off x="6684688" y="3310169"/>
              <a:ext cx="2293577" cy="1385321"/>
              <a:chOff x="6107473" y="299385"/>
              <a:chExt cx="2442802" cy="1475453"/>
            </a:xfrm>
          </p:grpSpPr>
          <p:pic>
            <p:nvPicPr>
              <p:cNvPr id="56" name="Picture 2" descr="Bildergebnis für macbook png">
                <a:extLst>
                  <a:ext uri="{FF2B5EF4-FFF2-40B4-BE49-F238E27FC236}">
                    <a16:creationId xmlns:a16="http://schemas.microsoft.com/office/drawing/2014/main" id="{B19935A9-99DD-59AC-D08D-BBBB5B94BF46}"/>
                  </a:ext>
                </a:extLst>
              </p:cNvPr>
              <p:cNvPicPr>
                <a:picLocks noChangeAspect="1" noChangeArrowheads="1"/>
              </p:cNvPicPr>
              <p:nvPr/>
            </p:nvPicPr>
            <p:blipFill>
              <a:blip r:embed="rId13" cstate="hqprint">
                <a:extLst>
                  <a:ext uri="{28A0092B-C50C-407E-A947-70E740481C1C}">
                    <a14:useLocalDpi xmlns:a14="http://schemas.microsoft.com/office/drawing/2010/main" val="0"/>
                  </a:ext>
                </a:extLst>
              </a:blip>
              <a:srcRect/>
              <a:stretch>
                <a:fillRect/>
              </a:stretch>
            </p:blipFill>
            <p:spPr bwMode="auto">
              <a:xfrm>
                <a:off x="6107473" y="299385"/>
                <a:ext cx="2442802" cy="1475453"/>
              </a:xfrm>
              <a:prstGeom prst="rect">
                <a:avLst/>
              </a:prstGeom>
              <a:noFill/>
              <a:extLst>
                <a:ext uri="{909E8E84-426E-40DD-AFC4-6F175D3DCCD1}">
                  <a14:hiddenFill xmlns:a14="http://schemas.microsoft.com/office/drawing/2010/main">
                    <a:solidFill>
                      <a:srgbClr val="FFFFFF"/>
                    </a:solidFill>
                  </a14:hiddenFill>
                </a:ext>
              </a:extLst>
            </p:spPr>
          </p:pic>
          <p:sp>
            <p:nvSpPr>
              <p:cNvPr id="57" name="Rechteck 56">
                <a:extLst>
                  <a:ext uri="{FF2B5EF4-FFF2-40B4-BE49-F238E27FC236}">
                    <a16:creationId xmlns:a16="http://schemas.microsoft.com/office/drawing/2014/main" id="{2A44CA8E-857F-5D99-9A9B-60E2B9791424}"/>
                  </a:ext>
                </a:extLst>
              </p:cNvPr>
              <p:cNvSpPr/>
              <p:nvPr/>
            </p:nvSpPr>
            <p:spPr>
              <a:xfrm>
                <a:off x="6413522" y="386715"/>
                <a:ext cx="1830705" cy="1148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58" name="Picture 5">
              <a:extLst>
                <a:ext uri="{FF2B5EF4-FFF2-40B4-BE49-F238E27FC236}">
                  <a16:creationId xmlns:a16="http://schemas.microsoft.com/office/drawing/2014/main" id="{6ACCE20F-661D-CEBB-285B-8942F290424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72043" y="3392164"/>
              <a:ext cx="1718872" cy="911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0363" y="352544"/>
            <a:ext cx="5940425" cy="430887"/>
          </a:xfrm>
        </p:spPr>
        <p:txBody>
          <a:bodyPr/>
          <a:lstStyle/>
          <a:p>
            <a:r>
              <a:rPr lang="en-US" dirty="0"/>
              <a:t>Translation</a:t>
            </a:r>
          </a:p>
        </p:txBody>
      </p:sp>
      <p:sp>
        <p:nvSpPr>
          <p:cNvPr id="3" name="Inhaltsplatzhalter 2"/>
          <p:cNvSpPr>
            <a:spLocks noGrp="1"/>
          </p:cNvSpPr>
          <p:nvPr>
            <p:ph idx="1"/>
          </p:nvPr>
        </p:nvSpPr>
        <p:spPr>
          <a:xfrm>
            <a:off x="360363" y="1349375"/>
            <a:ext cx="8423275" cy="2511457"/>
          </a:xfrm>
        </p:spPr>
        <p:txBody>
          <a:bodyPr/>
          <a:lstStyle/>
          <a:p>
            <a:pPr marL="0" indent="0">
              <a:buNone/>
            </a:pPr>
            <a:r>
              <a:rPr lang="en-GB" dirty="0"/>
              <a:t>This version was translated from English.</a:t>
            </a:r>
          </a:p>
          <a:p>
            <a:pPr marL="0" indent="0">
              <a:buNone/>
            </a:pPr>
            <a:r>
              <a:rPr lang="en-GB" dirty="0"/>
              <a:t>Thank you to Sibylle Koletzko, Moritz Rammer.</a:t>
            </a:r>
          </a:p>
          <a:p>
            <a:pPr marL="0" indent="0">
              <a:buNone/>
            </a:pPr>
            <a:endParaRPr lang="en-GB" dirty="0"/>
          </a:p>
          <a:p>
            <a:pPr marL="0" indent="0">
              <a:buNone/>
            </a:pPr>
            <a:endParaRPr lang="en-GB"/>
          </a:p>
          <a:p>
            <a:pPr marL="0" indent="0">
              <a:buNone/>
            </a:pPr>
            <a:r>
              <a:rPr lang="en-GB"/>
              <a:t>ESPGHAN </a:t>
            </a:r>
            <a:r>
              <a:rPr lang="en-GB" dirty="0"/>
              <a:t>takes no responsibility for the accuracy of the translation of the original English version.</a:t>
            </a:r>
            <a:endParaRPr lang="en-US" dirty="0"/>
          </a:p>
        </p:txBody>
      </p:sp>
      <p:sp>
        <p:nvSpPr>
          <p:cNvPr id="4" name="Fußzeilenplatzhalter 3"/>
          <p:cNvSpPr>
            <a:spLocks noGrp="1"/>
          </p:cNvSpPr>
          <p:nvPr>
            <p:ph type="ftr" sz="quarter" idx="11"/>
          </p:nvPr>
        </p:nvSpPr>
        <p:spPr/>
        <p:txBody>
          <a:bodyPr/>
          <a:lstStyle/>
          <a:p>
            <a:pPr>
              <a:defRPr/>
            </a:pPr>
            <a:r>
              <a:rPr lang="de-AT"/>
              <a:t>©ESPGHAN </a:t>
            </a:r>
          </a:p>
        </p:txBody>
      </p:sp>
      <p:sp>
        <p:nvSpPr>
          <p:cNvPr id="5" name="Foliennummernplatzhalter 4"/>
          <p:cNvSpPr>
            <a:spLocks noGrp="1"/>
          </p:cNvSpPr>
          <p:nvPr>
            <p:ph type="sldNum" sz="quarter" idx="12"/>
          </p:nvPr>
        </p:nvSpPr>
        <p:spPr/>
        <p:txBody>
          <a:bodyPr/>
          <a:lstStyle/>
          <a:p>
            <a:pPr>
              <a:defRPr/>
            </a:pPr>
            <a:fld id="{42770ED3-E81A-4D20-AA9B-13DEB7B0C866}" type="slidenum">
              <a:rPr lang="de-AT" altLang="de-DE" smtClean="0"/>
              <a:pPr>
                <a:defRPr/>
              </a:pPr>
              <a:t>16</a:t>
            </a:fld>
            <a:endParaRPr lang="de-AT" altLang="de-DE"/>
          </a:p>
        </p:txBody>
      </p:sp>
    </p:spTree>
    <p:extLst>
      <p:ext uri="{BB962C8B-B14F-4D97-AF65-F5344CB8AC3E}">
        <p14:creationId xmlns:p14="http://schemas.microsoft.com/office/powerpoint/2010/main" val="1016367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63224C40-9A1F-AE5D-D630-C862C27B86DC}"/>
              </a:ext>
            </a:extLst>
          </p:cNvPr>
          <p:cNvGraphicFramePr>
            <a:graphicFrameLocks noChangeAspect="1"/>
          </p:cNvGraphicFramePr>
          <p:nvPr>
            <p:custDataLst>
              <p:tags r:id="rId1"/>
            </p:custDataLst>
            <p:extLst>
              <p:ext uri="{D42A27DB-BD31-4B8C-83A1-F6EECF244321}">
                <p14:modId xmlns:p14="http://schemas.microsoft.com/office/powerpoint/2010/main" val="1228429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63224C40-9A1F-AE5D-D630-C862C27B86D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194" name="Title 1">
            <a:extLst>
              <a:ext uri="{FF2B5EF4-FFF2-40B4-BE49-F238E27FC236}">
                <a16:creationId xmlns:a16="http://schemas.microsoft.com/office/drawing/2014/main" id="{6DAAB09D-2B49-0BB9-9689-DDA3F0E76B2D}"/>
              </a:ext>
            </a:extLst>
          </p:cNvPr>
          <p:cNvSpPr>
            <a:spLocks noGrp="1"/>
          </p:cNvSpPr>
          <p:nvPr>
            <p:ph type="title"/>
          </p:nvPr>
        </p:nvSpPr>
        <p:spPr>
          <a:xfrm>
            <a:off x="360363" y="352544"/>
            <a:ext cx="8405812" cy="984885"/>
          </a:xfrm>
        </p:spPr>
        <p:txBody>
          <a:bodyPr vert="horz"/>
          <a:lstStyle/>
          <a:p>
            <a:r>
              <a:rPr lang="en-US" altLang="en-US" dirty="0" err="1"/>
              <a:t>Inhalt</a:t>
            </a:r>
            <a:br>
              <a:rPr lang="en-US" altLang="en-US" dirty="0"/>
            </a:br>
            <a:r>
              <a:rPr lang="de-DE" altLang="en-US" sz="1800" b="0" dirty="0"/>
              <a:t>Anthropometrie bei pädiatrischen Patienten: Korrekte Messtechnik </a:t>
            </a:r>
            <a:br>
              <a:rPr lang="de-DE" altLang="en-US" sz="1800" b="0" dirty="0"/>
            </a:br>
            <a:r>
              <a:rPr lang="de-DE" altLang="en-US" sz="1800" b="0" dirty="0"/>
              <a:t>und häufige Fehler</a:t>
            </a:r>
            <a:endParaRPr lang="en-US" altLang="en-US" b="0" dirty="0"/>
          </a:p>
        </p:txBody>
      </p:sp>
      <p:sp>
        <p:nvSpPr>
          <p:cNvPr id="7" name="Inhaltsplatzhalter 6">
            <a:extLst>
              <a:ext uri="{FF2B5EF4-FFF2-40B4-BE49-F238E27FC236}">
                <a16:creationId xmlns:a16="http://schemas.microsoft.com/office/drawing/2014/main" id="{FABD50F2-3637-3FFE-5994-70C7262B7FF4}"/>
              </a:ext>
            </a:extLst>
          </p:cNvPr>
          <p:cNvSpPr>
            <a:spLocks noGrp="1"/>
          </p:cNvSpPr>
          <p:nvPr>
            <p:ph idx="1"/>
          </p:nvPr>
        </p:nvSpPr>
        <p:spPr>
          <a:xfrm>
            <a:off x="360363" y="1349375"/>
            <a:ext cx="8423275" cy="2385268"/>
          </a:xfrm>
        </p:spPr>
        <p:txBody>
          <a:bodyPr lIns="0" tIns="0" rIns="0" bIns="0">
            <a:spAutoFit/>
          </a:bodyPr>
          <a:lstStyle/>
          <a:p>
            <a:pPr marL="457200" indent="-457200">
              <a:spcBef>
                <a:spcPts val="300"/>
              </a:spcBef>
              <a:buFont typeface="+mj-lt"/>
              <a:buAutoNum type="arabicPeriod"/>
            </a:pPr>
            <a:r>
              <a:rPr lang="de-DE" sz="2000" dirty="0"/>
              <a:t>Messung der Körpergröße bei Kindern im Alter von &lt;2 Jahren liegend</a:t>
            </a:r>
          </a:p>
          <a:p>
            <a:pPr marL="457200" indent="-457200">
              <a:spcBef>
                <a:spcPts val="300"/>
              </a:spcBef>
              <a:buFont typeface="+mj-lt"/>
              <a:buAutoNum type="arabicPeriod"/>
            </a:pPr>
            <a:r>
              <a:rPr lang="de-DE" sz="2000" dirty="0"/>
              <a:t>Messung der Stehhöhe bei Kindern &gt;2 Jahre</a:t>
            </a:r>
          </a:p>
          <a:p>
            <a:pPr marL="457200" indent="-457200">
              <a:spcBef>
                <a:spcPts val="300"/>
              </a:spcBef>
              <a:buFont typeface="+mj-lt"/>
              <a:buAutoNum type="arabicPeriod"/>
            </a:pPr>
            <a:r>
              <a:rPr lang="de-DE" sz="2000" dirty="0"/>
              <a:t>Messung des Kopfumfangs</a:t>
            </a:r>
          </a:p>
          <a:p>
            <a:pPr marL="457200" indent="-457200">
              <a:spcBef>
                <a:spcPts val="300"/>
              </a:spcBef>
              <a:buFont typeface="+mj-lt"/>
              <a:buAutoNum type="arabicPeriod"/>
            </a:pPr>
            <a:r>
              <a:rPr lang="de-DE" sz="2000" dirty="0"/>
              <a:t>Messung des Gewichts von Kindern &lt;2 Jahren?</a:t>
            </a:r>
          </a:p>
          <a:p>
            <a:pPr marL="457200" indent="-457200">
              <a:spcBef>
                <a:spcPts val="300"/>
              </a:spcBef>
              <a:buFont typeface="+mj-lt"/>
              <a:buAutoNum type="arabicPeriod"/>
            </a:pPr>
            <a:r>
              <a:rPr lang="de-DE" sz="2000" dirty="0"/>
              <a:t>Messung des Gewichts von Kindern &gt;2 Jahren?</a:t>
            </a:r>
          </a:p>
          <a:p>
            <a:pPr marL="457200" indent="-457200">
              <a:spcBef>
                <a:spcPts val="300"/>
              </a:spcBef>
              <a:buFont typeface="+mj-lt"/>
              <a:buAutoNum type="arabicPeriod"/>
            </a:pPr>
            <a:r>
              <a:rPr lang="de-DE" sz="2000" dirty="0"/>
              <a:t>Messung des Gewicht von unkooperativen Kindern?</a:t>
            </a:r>
          </a:p>
          <a:p>
            <a:pPr marL="457200" indent="-457200">
              <a:spcBef>
                <a:spcPts val="300"/>
              </a:spcBef>
              <a:buFont typeface="+mj-lt"/>
              <a:buAutoNum type="arabicPeriod"/>
            </a:pPr>
            <a:r>
              <a:rPr lang="de-DE" sz="2000" dirty="0"/>
              <a:t>Weitere hilfreiche und praktische Tools, Links und Informationen</a:t>
            </a:r>
            <a:endParaRPr lang="en-US" sz="2000" dirty="0"/>
          </a:p>
        </p:txBody>
      </p:sp>
      <p:sp>
        <p:nvSpPr>
          <p:cNvPr id="2" name="Fußzeilenplatzhalter 1">
            <a:extLst>
              <a:ext uri="{FF2B5EF4-FFF2-40B4-BE49-F238E27FC236}">
                <a16:creationId xmlns:a16="http://schemas.microsoft.com/office/drawing/2014/main" id="{FCA8ADA4-0691-9598-EBC6-A76CD3183E21}"/>
              </a:ext>
            </a:extLst>
          </p:cNvPr>
          <p:cNvSpPr>
            <a:spLocks noGrp="1"/>
          </p:cNvSpPr>
          <p:nvPr>
            <p:ph type="ftr" sz="quarter" idx="11"/>
          </p:nvPr>
        </p:nvSpPr>
        <p:spPr/>
        <p:txBody>
          <a:bodyPr/>
          <a:lstStyle/>
          <a:p>
            <a:pPr>
              <a:defRPr/>
            </a:pPr>
            <a:r>
              <a:rPr lang="de-AT"/>
              <a:t>©ESPGHAN </a:t>
            </a:r>
          </a:p>
        </p:txBody>
      </p:sp>
      <p:sp>
        <p:nvSpPr>
          <p:cNvPr id="3" name="Foliennummernplatzhalter 2">
            <a:extLst>
              <a:ext uri="{FF2B5EF4-FFF2-40B4-BE49-F238E27FC236}">
                <a16:creationId xmlns:a16="http://schemas.microsoft.com/office/drawing/2014/main" id="{DE900A16-EE26-86DB-E8DD-C7903011E0AF}"/>
              </a:ext>
            </a:extLst>
          </p:cNvPr>
          <p:cNvSpPr>
            <a:spLocks noGrp="1"/>
          </p:cNvSpPr>
          <p:nvPr>
            <p:ph type="sldNum" sz="quarter" idx="12"/>
          </p:nvPr>
        </p:nvSpPr>
        <p:spPr/>
        <p:txBody>
          <a:bodyPr/>
          <a:lstStyle/>
          <a:p>
            <a:pPr>
              <a:defRPr/>
            </a:pPr>
            <a:fld id="{42770ED3-E81A-4D20-AA9B-13DEB7B0C866}" type="slidenum">
              <a:rPr lang="de-AT" altLang="de-DE" smtClean="0"/>
              <a:pPr>
                <a:defRPr/>
              </a:pPr>
              <a:t>2</a:t>
            </a:fld>
            <a:endParaRPr lang="de-AT" altLang="de-D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HÄUFIGE FEHLER</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Messung ohne Hilfe einer zweiten Person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kann sich uneingeschränkt und frei bewegen</a:t>
            </a:r>
          </a:p>
          <a:p>
            <a:pPr marL="171450" indent="-171450">
              <a:spcBef>
                <a:spcPts val="300"/>
              </a:spcBef>
              <a:buFont typeface="Arial" panose="020B0604020202020204" pitchFamily="34" charset="0"/>
              <a:buChar char="•"/>
              <a:defRPr/>
            </a:pPr>
            <a:r>
              <a:rPr lang="en-GB" altLang="en-US" sz="1100" dirty="0" err="1">
                <a:solidFill>
                  <a:schemeClr val="accent1"/>
                </a:solidFill>
                <a:cs typeface="Times New Roman" panose="02020603050405020304" pitchFamily="18" charset="0"/>
              </a:rPr>
              <a:t>Messung</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während</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nur</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ein</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Bein</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gestreckt</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ist</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en-GB" altLang="en-US" sz="1100" dirty="0" err="1">
                <a:solidFill>
                  <a:schemeClr val="accent1"/>
                </a:solidFill>
                <a:cs typeface="Times New Roman" panose="02020603050405020304" pitchFamily="18" charset="0"/>
              </a:rPr>
              <a:t>Verwendung</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eines</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Maßbands</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en-GB" altLang="en-US" sz="1100" dirty="0" err="1">
                <a:solidFill>
                  <a:schemeClr val="accent1"/>
                </a:solidFill>
                <a:cs typeface="Times New Roman" panose="02020603050405020304" pitchFamily="18" charset="0"/>
              </a:rPr>
              <a:t>Beide</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Beine</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sind</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nicht</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gestreckt</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Die </a:t>
            </a:r>
            <a:r>
              <a:rPr lang="en-GB" altLang="en-US" sz="1100" dirty="0" err="1">
                <a:solidFill>
                  <a:schemeClr val="accent1"/>
                </a:solidFill>
                <a:cs typeface="Times New Roman" panose="02020603050405020304" pitchFamily="18" charset="0"/>
              </a:rPr>
              <a:t>Unterlage</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ist</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nicht</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flach</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Das Kind </a:t>
            </a:r>
            <a:r>
              <a:rPr lang="en-GB" altLang="en-US" sz="1100" dirty="0" err="1">
                <a:solidFill>
                  <a:schemeClr val="accent1"/>
                </a:solidFill>
                <a:cs typeface="Times New Roman" panose="02020603050405020304" pitchFamily="18" charset="0"/>
              </a:rPr>
              <a:t>ist</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zur</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Seite</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gedreht</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Die </a:t>
            </a:r>
            <a:r>
              <a:rPr lang="en-GB" altLang="en-US" sz="1100" dirty="0" err="1">
                <a:solidFill>
                  <a:schemeClr val="accent1"/>
                </a:solidFill>
                <a:cs typeface="Times New Roman" panose="02020603050405020304" pitchFamily="18" charset="0"/>
              </a:rPr>
              <a:t>Windel</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wurde</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nicht</a:t>
            </a:r>
            <a:r>
              <a:rPr lang="en-GB" altLang="en-US" sz="1100" dirty="0">
                <a:solidFill>
                  <a:schemeClr val="accent1"/>
                </a:solidFill>
                <a:cs typeface="Times New Roman" panose="02020603050405020304" pitchFamily="18" charset="0"/>
              </a:rPr>
              <a:t> </a:t>
            </a:r>
            <a:r>
              <a:rPr lang="en-GB" altLang="en-US" sz="1100" dirty="0" err="1">
                <a:solidFill>
                  <a:schemeClr val="accent1"/>
                </a:solidFill>
                <a:cs typeface="Times New Roman" panose="02020603050405020304" pitchFamily="18" charset="0"/>
              </a:rPr>
              <a:t>entfernt</a:t>
            </a:r>
            <a:endParaRPr lang="en-GB" altLang="en-US" sz="1100" dirty="0">
              <a:solidFill>
                <a:schemeClr val="accent1"/>
              </a:solidFill>
              <a:cs typeface="Times New Roman" panose="02020603050405020304" pitchFamily="18" charset="0"/>
            </a:endParaRP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untere Platte des Messgeräts (z. B. </a:t>
            </a:r>
            <a:r>
              <a:rPr lang="de-DE" altLang="en-US" sz="1100" dirty="0" err="1">
                <a:solidFill>
                  <a:schemeClr val="accent1"/>
                </a:solidFill>
                <a:cs typeface="Times New Roman" panose="02020603050405020304" pitchFamily="18" charset="0"/>
              </a:rPr>
              <a:t>Infantometer</a:t>
            </a:r>
            <a:r>
              <a:rPr lang="de-DE" altLang="en-US" sz="1100" dirty="0">
                <a:solidFill>
                  <a:schemeClr val="accent1"/>
                </a:solidFill>
                <a:cs typeface="Times New Roman" panose="02020603050405020304" pitchFamily="18" charset="0"/>
              </a:rPr>
              <a:t>, </a:t>
            </a:r>
            <a:br>
              <a:rPr lang="de-DE" altLang="en-US" sz="1100" dirty="0">
                <a:solidFill>
                  <a:schemeClr val="accent1"/>
                </a:solidFill>
                <a:cs typeface="Times New Roman" panose="02020603050405020304" pitchFamily="18" charset="0"/>
              </a:rPr>
            </a:br>
            <a:r>
              <a:rPr lang="de-DE" altLang="en-US" sz="1100" dirty="0">
                <a:solidFill>
                  <a:schemeClr val="accent1"/>
                </a:solidFill>
                <a:cs typeface="Times New Roman" panose="02020603050405020304" pitchFamily="18" charset="0"/>
              </a:rPr>
              <a:t>Messbrett) liegt nicht flach und parallel zu den Fußsohlen des Kindes</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err="1"/>
              <a:t>Körpergröße</a:t>
            </a:r>
            <a:r>
              <a:rPr lang="en-GB" altLang="en-US" dirty="0"/>
              <a:t> – </a:t>
            </a:r>
            <a:r>
              <a:rPr lang="en-GB" altLang="en-US" dirty="0" err="1"/>
              <a:t>liegend</a:t>
            </a:r>
            <a:r>
              <a:rPr lang="en-GB" altLang="en-US" dirty="0"/>
              <a:t> </a:t>
            </a:r>
            <a:r>
              <a:rPr lang="en-GB" altLang="en-US" sz="2000" b="0" dirty="0"/>
              <a:t>(&lt;2 Jahre alt)</a:t>
            </a:r>
            <a:endParaRPr lang="en-US" altLang="en-US" b="0" dirty="0"/>
          </a:p>
        </p:txBody>
      </p:sp>
      <p:sp>
        <p:nvSpPr>
          <p:cNvPr id="2" name="Fußzeilenplatzhalter 1">
            <a:extLst>
              <a:ext uri="{FF2B5EF4-FFF2-40B4-BE49-F238E27FC236}">
                <a16:creationId xmlns:a16="http://schemas.microsoft.com/office/drawing/2014/main" id="{2B0D664C-60D7-3891-B102-16CD923709F5}"/>
              </a:ext>
            </a:extLst>
          </p:cNvPr>
          <p:cNvSpPr>
            <a:spLocks noGrp="1"/>
          </p:cNvSpPr>
          <p:nvPr>
            <p:ph type="ftr" sz="quarter" idx="11"/>
          </p:nvPr>
        </p:nvSpPr>
        <p:spPr/>
        <p:txBody>
          <a:bodyPr/>
          <a:lstStyle/>
          <a:p>
            <a:pPr>
              <a:defRPr/>
            </a:pPr>
            <a:r>
              <a:rPr lang="de-AT" dirty="0"/>
              <a:t>©ESPGHAN </a:t>
            </a:r>
          </a:p>
        </p:txBody>
      </p:sp>
      <p:sp>
        <p:nvSpPr>
          <p:cNvPr id="3" name="Foliennummernplatzhalter 2">
            <a:extLst>
              <a:ext uri="{FF2B5EF4-FFF2-40B4-BE49-F238E27FC236}">
                <a16:creationId xmlns:a16="http://schemas.microsoft.com/office/drawing/2014/main" id="{680D9293-D54D-5397-11ED-3B23B0A7D797}"/>
              </a:ext>
            </a:extLst>
          </p:cNvPr>
          <p:cNvSpPr>
            <a:spLocks noGrp="1"/>
          </p:cNvSpPr>
          <p:nvPr>
            <p:ph type="sldNum" sz="quarter" idx="12"/>
          </p:nvPr>
        </p:nvSpPr>
        <p:spPr/>
        <p:txBody>
          <a:bodyPr/>
          <a:lstStyle/>
          <a:p>
            <a:pPr>
              <a:defRPr/>
            </a:pPr>
            <a:fld id="{42770ED3-E81A-4D20-AA9B-13DEB7B0C866}" type="slidenum">
              <a:rPr lang="de-AT" altLang="de-DE" smtClean="0"/>
              <a:pPr>
                <a:defRPr/>
              </a:pPr>
              <a:t>3</a:t>
            </a:fld>
            <a:endParaRPr lang="de-AT" altLang="de-DE"/>
          </a:p>
        </p:txBody>
      </p:sp>
      <p:pic>
        <p:nvPicPr>
          <p:cNvPr id="15" name="Grafik 14" descr="Ein Bild, das Text enthält.&#10;&#10;Automatisch generierte Beschreibung">
            <a:extLst>
              <a:ext uri="{FF2B5EF4-FFF2-40B4-BE49-F238E27FC236}">
                <a16:creationId xmlns:a16="http://schemas.microsoft.com/office/drawing/2014/main" id="{C6492899-91E9-7B7D-A46B-3D1C95D5247A}"/>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t="4952" b="8713"/>
          <a:stretch/>
        </p:blipFill>
        <p:spPr>
          <a:xfrm>
            <a:off x="999493" y="944030"/>
            <a:ext cx="3871591" cy="3438525"/>
          </a:xfrm>
          <a:prstGeom prst="rect">
            <a:avLst/>
          </a:prstGeom>
        </p:spPr>
      </p:pic>
      <p:sp>
        <p:nvSpPr>
          <p:cNvPr id="24" name="Textfeld 23">
            <a:extLst>
              <a:ext uri="{FF2B5EF4-FFF2-40B4-BE49-F238E27FC236}">
                <a16:creationId xmlns:a16="http://schemas.microsoft.com/office/drawing/2014/main" id="{2D4ACCFF-6C20-00CE-B0E6-03C04F93EE7D}"/>
              </a:ext>
            </a:extLst>
          </p:cNvPr>
          <p:cNvSpPr txBox="1"/>
          <p:nvPr/>
        </p:nvSpPr>
        <p:spPr>
          <a:xfrm>
            <a:off x="4483648" y="4071065"/>
            <a:ext cx="107402" cy="153888"/>
          </a:xfrm>
          <a:prstGeom prst="rect">
            <a:avLst/>
          </a:prstGeom>
          <a:noFill/>
        </p:spPr>
        <p:txBody>
          <a:bodyPr wrap="none" lIns="0" tIns="0" rIns="0" bIns="0">
            <a:noAutofit/>
          </a:bodyPr>
          <a:lstStyle/>
          <a:p>
            <a:r>
              <a:rPr kumimoji="0" lang="de-AT" sz="1000" i="0" u="none" strike="noStrike" kern="1200" cap="none" spc="0" normalizeH="0" baseline="0" noProof="0" dirty="0">
                <a:ln>
                  <a:noFill/>
                </a:ln>
                <a:solidFill>
                  <a:prstClr val="black">
                    <a:tint val="75000"/>
                  </a:prstClr>
                </a:solidFill>
                <a:effectLst/>
                <a:uLnTx/>
                <a:uFillTx/>
                <a:latin typeface="Calibri" panose="020F0502020204030204" pitchFamily="34" charset="0"/>
                <a:ea typeface="+mn-ea"/>
                <a:cs typeface="Calibri" panose="020F0502020204030204" pitchFamily="34" charset="0"/>
              </a:rPr>
              <a:t>©</a:t>
            </a:r>
            <a:endParaRPr lang="de-DE" dirty="0"/>
          </a:p>
        </p:txBody>
      </p:sp>
      <p:grpSp>
        <p:nvGrpSpPr>
          <p:cNvPr id="13" name="Gruppieren 12">
            <a:extLst>
              <a:ext uri="{FF2B5EF4-FFF2-40B4-BE49-F238E27FC236}">
                <a16:creationId xmlns:a16="http://schemas.microsoft.com/office/drawing/2014/main" id="{47590E0E-2419-B3A2-EC0A-AB6C7C22E2B6}"/>
              </a:ext>
            </a:extLst>
          </p:cNvPr>
          <p:cNvGrpSpPr/>
          <p:nvPr/>
        </p:nvGrpSpPr>
        <p:grpSpPr>
          <a:xfrm>
            <a:off x="313138" y="1347788"/>
            <a:ext cx="1071153" cy="1023453"/>
            <a:chOff x="313138" y="1347788"/>
            <a:chExt cx="1517612" cy="1450031"/>
          </a:xfrm>
        </p:grpSpPr>
        <p:sp>
          <p:nvSpPr>
            <p:cNvPr id="16" name="Freeform 49">
              <a:extLst>
                <a:ext uri="{FF2B5EF4-FFF2-40B4-BE49-F238E27FC236}">
                  <a16:creationId xmlns:a16="http://schemas.microsoft.com/office/drawing/2014/main" id="{5E4CBBA9-3451-CD30-29BD-187AC274515C}"/>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ihandform: Form 20">
              <a:extLst>
                <a:ext uri="{FF2B5EF4-FFF2-40B4-BE49-F238E27FC236}">
                  <a16:creationId xmlns:a16="http://schemas.microsoft.com/office/drawing/2014/main" id="{FD11397D-069E-7425-9960-7806BEBBDBA2}"/>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2953370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descr="Ein Bild, das Pfeil enthält.&#10;&#10;Automatisch generierte Beschreibung">
            <a:extLst>
              <a:ext uri="{FF2B5EF4-FFF2-40B4-BE49-F238E27FC236}">
                <a16:creationId xmlns:a16="http://schemas.microsoft.com/office/drawing/2014/main" id="{710AE171-9438-D1DC-6526-7C385CD1205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1662" y="901137"/>
            <a:ext cx="3663950" cy="3768634"/>
          </a:xfrm>
          <a:prstGeom prst="rect">
            <a:avLst/>
          </a:prstGeom>
        </p:spPr>
      </p:pic>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3715839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70" imgH="371" progId="TCLayout.ActiveDocument.1">
                  <p:embed/>
                </p:oleObj>
              </mc:Choice>
              <mc:Fallback>
                <p:oleObj name="think-cell Folie" r:id="rId7"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ts val="0"/>
              </a:spcBef>
              <a:spcAft>
                <a:spcPts val="300"/>
              </a:spcAft>
              <a:defRPr/>
            </a:pPr>
            <a:r>
              <a:rPr lang="en-US" altLang="en-US" sz="1400" b="1" spc="30" dirty="0">
                <a:solidFill>
                  <a:srgbClr val="5AC2C9"/>
                </a:solidFill>
                <a:cs typeface="Times New Roman" panose="02020603050405020304" pitchFamily="18" charset="0"/>
              </a:rPr>
              <a:t>KORREKTE VORGEHENSWEISE</a:t>
            </a:r>
          </a:p>
          <a:p>
            <a:pPr marL="171450" indent="-171450">
              <a:spcBef>
                <a:spcPts val="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Verwenden Sie gut gewartete und regelmäßig (einmal im Jahr oder bei Bedarf) </a:t>
            </a:r>
            <a:r>
              <a:rPr lang="de-DE" altLang="en-US" sz="1100">
                <a:solidFill>
                  <a:schemeClr val="accent1"/>
                </a:solidFill>
                <a:cs typeface="Times New Roman" panose="02020603050405020304" pitchFamily="18" charset="0"/>
              </a:rPr>
              <a:t>kalibrierte Geräte</a:t>
            </a:r>
            <a:endParaRPr lang="de-DE" altLang="en-US" sz="1100" dirty="0">
              <a:solidFill>
                <a:schemeClr val="accent1"/>
              </a:solidFill>
              <a:cs typeface="Times New Roman" panose="02020603050405020304" pitchFamily="18" charset="0"/>
            </a:endParaRPr>
          </a:p>
          <a:p>
            <a:pPr marL="171450" indent="-171450">
              <a:spcBef>
                <a:spcPts val="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Entfernen Sie die Kleidung, einschließlich der Windel, und legen Sie das Kind flach auf den Rücken.</a:t>
            </a:r>
          </a:p>
          <a:p>
            <a:pPr marL="171450" indent="-171450">
              <a:spcBef>
                <a:spcPts val="0"/>
              </a:spcBef>
              <a:spcAft>
                <a:spcPts val="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Es werden zwei Personen benötigt - eine, die den Kopf festhält, die andere, die die Beine gerade nach unten hält</a:t>
            </a:r>
          </a:p>
          <a:p>
            <a:pPr>
              <a:spcBef>
                <a:spcPts val="0"/>
              </a:spcBef>
              <a:spcAft>
                <a:spcPts val="0"/>
              </a:spcAft>
              <a:defRPr/>
            </a:pPr>
            <a:r>
              <a:rPr lang="en-GB" altLang="en-US" sz="1100" b="1" dirty="0">
                <a:solidFill>
                  <a:schemeClr val="accent1"/>
                </a:solidFill>
                <a:cs typeface="Times New Roman" panose="02020603050405020304" pitchFamily="18" charset="0"/>
              </a:rPr>
              <a:t>Person 1</a:t>
            </a:r>
          </a:p>
          <a:p>
            <a:pPr marL="171450" indent="-171450">
              <a:spcBef>
                <a:spcPct val="0"/>
              </a:spcBef>
              <a:spcAft>
                <a:spcPts val="300"/>
              </a:spcAft>
              <a:buFont typeface="Arial" panose="020B0604020202020204" pitchFamily="34" charset="0"/>
              <a:buChar char="•"/>
              <a:defRPr/>
            </a:pPr>
            <a:r>
              <a:rPr lang="de-DE" altLang="en-US" sz="1100" dirty="0">
                <a:solidFill>
                  <a:schemeClr val="accent1"/>
                </a:solidFill>
                <a:cs typeface="Times New Roman" panose="02020603050405020304" pitchFamily="18" charset="0"/>
              </a:rPr>
              <a:t>Hält den Kopf gegen das feste Kopfteil des </a:t>
            </a:r>
            <a:r>
              <a:rPr lang="de-DE" altLang="en-US" sz="1100" dirty="0" err="1">
                <a:solidFill>
                  <a:schemeClr val="accent1"/>
                </a:solidFill>
                <a:cs typeface="Times New Roman" panose="02020603050405020304" pitchFamily="18" charset="0"/>
              </a:rPr>
              <a:t>Infantometers</a:t>
            </a:r>
            <a:r>
              <a:rPr lang="de-DE" altLang="en-US" sz="1100" dirty="0">
                <a:solidFill>
                  <a:schemeClr val="accent1"/>
                </a:solidFill>
                <a:cs typeface="Times New Roman" panose="02020603050405020304" pitchFamily="18" charset="0"/>
              </a:rPr>
              <a:t>, wobei das Kind gerade nach oben schaut</a:t>
            </a:r>
          </a:p>
          <a:p>
            <a:pPr>
              <a:spcBef>
                <a:spcPct val="0"/>
              </a:spcBef>
              <a:spcAft>
                <a:spcPts val="300"/>
              </a:spcAft>
              <a:defRPr/>
            </a:pPr>
            <a:r>
              <a:rPr lang="en-GB" altLang="en-US" sz="1100" b="1" dirty="0">
                <a:solidFill>
                  <a:schemeClr val="accent1"/>
                </a:solidFill>
                <a:cs typeface="Times New Roman" panose="02020603050405020304" pitchFamily="18" charset="0"/>
              </a:rPr>
              <a:t>Person 2</a:t>
            </a:r>
          </a:p>
          <a:p>
            <a:pPr marL="171450" indent="-171450">
              <a:spcBef>
                <a:spcPct val="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Streckt den Rumpf und die Beine und hält diese unten und fest</a:t>
            </a:r>
          </a:p>
          <a:p>
            <a:pPr marL="171450" indent="-171450">
              <a:spcBef>
                <a:spcPct val="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Positioniert die Füße mit den Fußsohlen parallel zum Trittbrett</a:t>
            </a:r>
          </a:p>
          <a:p>
            <a:pPr marL="171450" indent="-171450">
              <a:spcBef>
                <a:spcPct val="0"/>
              </a:spcBef>
              <a:buFont typeface="Arial" panose="020B0604020202020204" pitchFamily="34" charset="0"/>
              <a:buChar char="•"/>
              <a:defRPr/>
            </a:pPr>
            <a:r>
              <a:rPr lang="de-DE" altLang="en-US" sz="1100" spc="-10" dirty="0">
                <a:solidFill>
                  <a:schemeClr val="accent1"/>
                </a:solidFill>
                <a:cs typeface="Times New Roman" panose="02020603050405020304" pitchFamily="18" charset="0"/>
              </a:rPr>
              <a:t>Bringt das Trittbrett in Kontakt mit den fest gehaltenen Fußsohlen beider Füße. Beide Beine sollten gerade sein, die Knöchel im rechten Winkel zu den Beinen stehen und die Zehen nach oben zeigen</a:t>
            </a:r>
          </a:p>
          <a:p>
            <a:pPr marL="171450" indent="-171450">
              <a:spcBef>
                <a:spcPct val="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Länge auf den nächsten Millimeter genau aufzeichnen</a:t>
            </a:r>
            <a:endParaRPr lang="en-US"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GB" altLang="en-US" dirty="0" err="1"/>
              <a:t>Körpergröße</a:t>
            </a:r>
            <a:r>
              <a:rPr lang="en-GB" altLang="en-US" dirty="0"/>
              <a:t> – </a:t>
            </a:r>
            <a:r>
              <a:rPr lang="en-GB" altLang="en-US" dirty="0" err="1"/>
              <a:t>liegend</a:t>
            </a:r>
            <a:r>
              <a:rPr lang="en-GB" altLang="en-US" dirty="0"/>
              <a:t> </a:t>
            </a:r>
            <a:r>
              <a:rPr lang="en-GB" altLang="en-US" sz="2000" b="0" dirty="0"/>
              <a:t>(&lt;2 Jahre alt)</a:t>
            </a:r>
            <a:endParaRPr lang="en-US"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5987075" y="4319251"/>
            <a:ext cx="2563200" cy="350520"/>
            <a:chOff x="5929288" y="4284979"/>
            <a:chExt cx="2563200"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5929288" y="4284979"/>
              <a:ext cx="2563200"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Quelle: </a:t>
              </a:r>
              <a:br>
                <a:rPr lang="en-US" altLang="en-US" sz="1000" b="1" dirty="0">
                  <a:solidFill>
                    <a:schemeClr val="bg1"/>
                  </a:solidFill>
                  <a:cs typeface="Times New Roman" panose="02020603050405020304" pitchFamily="18" charset="0"/>
                </a:rPr>
              </a:br>
              <a:r>
                <a:rPr lang="en-US" altLang="en-US" sz="1000" b="1" dirty="0" err="1">
                  <a:solidFill>
                    <a:schemeClr val="bg1"/>
                  </a:solidFill>
                  <a:cs typeface="Times New Roman" panose="02020603050405020304" pitchFamily="18" charset="0"/>
                </a:rPr>
                <a:t>Körperhöhe</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messen</a:t>
              </a:r>
              <a:endParaRPr lang="en-US" altLang="en-US" sz="1000" b="1" dirty="0">
                <a:solidFill>
                  <a:schemeClr val="bg1"/>
                </a:solidFill>
                <a:cs typeface="Times New Roman" panose="02020603050405020304" pitchFamily="18" charset="0"/>
              </a:endParaRP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163497" y="4335461"/>
              <a:ext cx="249555" cy="249555"/>
              <a:chOff x="8163497" y="4335461"/>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163497" y="4335461"/>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248884" y="4403087"/>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23" name="1.6 mpg_How to measure supine length.mpg">
            <a:hlinkClick r:id="" action="ppaction://media"/>
            <a:extLst>
              <a:ext uri="{FF2B5EF4-FFF2-40B4-BE49-F238E27FC236}">
                <a16:creationId xmlns:a16="http://schemas.microsoft.com/office/drawing/2014/main" id="{BFED6173-A222-C6B1-B43F-F36CA48EBD7E}"/>
              </a:ext>
            </a:extLst>
          </p:cNvPr>
          <p:cNvPicPr>
            <a:picLocks noChangeAspect="1"/>
          </p:cNvPicPr>
          <p:nvPr>
            <a:videoFile r:link="rId3"/>
            <p:extLst>
              <p:ext uri="{DAA4B4D4-6D71-4841-9C94-3DE7FCFB9230}">
                <p14:media xmlns:p14="http://schemas.microsoft.com/office/powerpoint/2010/main" r:embed="rId2"/>
              </p:ext>
            </p:extLst>
          </p:nvPr>
        </p:nvPicPr>
        <p:blipFill>
          <a:blip r:embed="rId9"/>
          <a:stretch>
            <a:fillRect/>
          </a:stretch>
        </p:blipFill>
        <p:spPr>
          <a:xfrm>
            <a:off x="9263380" y="2933700"/>
            <a:ext cx="3222625" cy="2209800"/>
          </a:xfrm>
          <a:prstGeom prst="rect">
            <a:avLst/>
          </a:prstGeom>
        </p:spPr>
      </p:pic>
      <p:sp>
        <p:nvSpPr>
          <p:cNvPr id="2" name="Fußzeilenplatzhalter 1">
            <a:extLst>
              <a:ext uri="{FF2B5EF4-FFF2-40B4-BE49-F238E27FC236}">
                <a16:creationId xmlns:a16="http://schemas.microsoft.com/office/drawing/2014/main" id="{A8A83179-8F8F-D11B-9490-5073CC58F988}"/>
              </a:ext>
            </a:extLst>
          </p:cNvPr>
          <p:cNvSpPr>
            <a:spLocks noGrp="1"/>
          </p:cNvSpPr>
          <p:nvPr>
            <p:ph type="ftr" sz="quarter" idx="11"/>
          </p:nvPr>
        </p:nvSpPr>
        <p:spPr/>
        <p:txBody>
          <a:bodyPr/>
          <a:lstStyle/>
          <a:p>
            <a:pPr>
              <a:defRPr/>
            </a:pPr>
            <a:r>
              <a:rPr lang="de-AT"/>
              <a:t>©ESPGHAN </a:t>
            </a:r>
          </a:p>
        </p:txBody>
      </p:sp>
      <p:sp>
        <p:nvSpPr>
          <p:cNvPr id="4" name="Foliennummernplatzhalter 3">
            <a:extLst>
              <a:ext uri="{FF2B5EF4-FFF2-40B4-BE49-F238E27FC236}">
                <a16:creationId xmlns:a16="http://schemas.microsoft.com/office/drawing/2014/main" id="{FF889F47-2785-D7E7-CD11-6D46A2D263DB}"/>
              </a:ext>
            </a:extLst>
          </p:cNvPr>
          <p:cNvSpPr>
            <a:spLocks noGrp="1"/>
          </p:cNvSpPr>
          <p:nvPr>
            <p:ph type="sldNum" sz="quarter" idx="12"/>
          </p:nvPr>
        </p:nvSpPr>
        <p:spPr/>
        <p:txBody>
          <a:bodyPr/>
          <a:lstStyle/>
          <a:p>
            <a:pPr>
              <a:defRPr/>
            </a:pPr>
            <a:fld id="{42770ED3-E81A-4D20-AA9B-13DEB7B0C866}" type="slidenum">
              <a:rPr lang="de-AT" altLang="de-DE" smtClean="0"/>
              <a:pPr>
                <a:defRPr/>
              </a:pPr>
              <a:t>4</a:t>
            </a:fld>
            <a:endParaRPr lang="de-AT" altLang="de-DE"/>
          </a:p>
        </p:txBody>
      </p:sp>
      <p:grpSp>
        <p:nvGrpSpPr>
          <p:cNvPr id="13" name="Gruppieren 12">
            <a:extLst>
              <a:ext uri="{FF2B5EF4-FFF2-40B4-BE49-F238E27FC236}">
                <a16:creationId xmlns:a16="http://schemas.microsoft.com/office/drawing/2014/main" id="{1E5B585B-5322-1072-76ED-C132133E8FBC}"/>
              </a:ext>
            </a:extLst>
          </p:cNvPr>
          <p:cNvGrpSpPr/>
          <p:nvPr/>
        </p:nvGrpSpPr>
        <p:grpSpPr>
          <a:xfrm>
            <a:off x="313138" y="1347788"/>
            <a:ext cx="1071153" cy="1023453"/>
            <a:chOff x="313138" y="1347788"/>
            <a:chExt cx="1071153" cy="1023453"/>
          </a:xfrm>
        </p:grpSpPr>
        <p:sp>
          <p:nvSpPr>
            <p:cNvPr id="27" name="Freeform 49">
              <a:extLst>
                <a:ext uri="{FF2B5EF4-FFF2-40B4-BE49-F238E27FC236}">
                  <a16:creationId xmlns:a16="http://schemas.microsoft.com/office/drawing/2014/main" id="{1EF351B9-15B5-BE22-32E1-0986789EA206}"/>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57">
              <a:extLst>
                <a:ext uri="{FF2B5EF4-FFF2-40B4-BE49-F238E27FC236}">
                  <a16:creationId xmlns:a16="http://schemas.microsoft.com/office/drawing/2014/main" id="{B92ADF46-4BAC-EF5B-953E-9E3B2E1A8D78}"/>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65606406"/>
      </p:ext>
    </p:extLst>
  </p:cSld>
  <p:clrMapOvr>
    <a:masterClrMapping/>
  </p:clrMapOvr>
  <p:timing>
    <p:tnLst>
      <p:par>
        <p:cTn id="1" dur="indefinite" restart="never" nodeType="tmRoot">
          <p:childTnLst>
            <p:video fullScrn="1">
              <p:cMediaNode vol="80000" showWhenStopped="0">
                <p:cTn id="2" fill="hold" display="0">
                  <p:stCondLst>
                    <p:cond delay="indefinite"/>
                  </p:stCondLst>
                </p:cTn>
                <p:tgtEl>
                  <p:spTgt spid="23"/>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23"/>
                                        </p:tgtEl>
                                      </p:cBhvr>
                                    </p:cmd>
                                  </p:childTnLst>
                                </p:cTn>
                              </p:par>
                            </p:childTnLst>
                          </p:cTn>
                        </p:par>
                      </p:childTnLst>
                    </p:cTn>
                  </p:par>
                </p:childTnLst>
              </p:cTn>
              <p:nextCondLst>
                <p:cond evt="onClick" delay="0">
                  <p:tgtEl>
                    <p:spTgt spid="2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86089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HÄUFIGE FEHLER</a:t>
            </a:r>
          </a:p>
          <a:p>
            <a:pPr marL="171450" indent="-171450">
              <a:spcBef>
                <a:spcPts val="300"/>
              </a:spcBef>
              <a:buFont typeface="Arial" panose="020B0604020202020204" pitchFamily="34" charset="0"/>
              <a:buChar char="•"/>
              <a:defRPr/>
            </a:pPr>
            <a:r>
              <a:rPr lang="en-GB" altLang="en-US" sz="1100" dirty="0">
                <a:solidFill>
                  <a:schemeClr val="accent1"/>
                </a:solidFill>
                <a:cs typeface="Times New Roman" panose="02020603050405020304" pitchFamily="18" charset="0"/>
              </a:rPr>
              <a:t>Kind hat </a:t>
            </a:r>
            <a:r>
              <a:rPr lang="en-GB" altLang="en-US" sz="1100" dirty="0" err="1">
                <a:solidFill>
                  <a:schemeClr val="accent1"/>
                </a:solidFill>
                <a:cs typeface="Times New Roman" panose="02020603050405020304" pitchFamily="18" charset="0"/>
              </a:rPr>
              <a:t>Schuhe</a:t>
            </a:r>
            <a:r>
              <a:rPr lang="en-GB" altLang="en-US" sz="1100" dirty="0">
                <a:solidFill>
                  <a:schemeClr val="accent1"/>
                </a:solidFill>
                <a:cs typeface="Times New Roman" panose="02020603050405020304" pitchFamily="18" charset="0"/>
              </a:rPr>
              <a:t> an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steht auf den Zehen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Fersen und Beine sind auseinander</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Knie sind nicht ganz durchgestreckt</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ist vollständig bekleidet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stützt sich auf den Möbeln/der Betreuungsperson/der Person, die die Messung durchführt, ab</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Füße des Kindes sind hintereinander gestellt</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steht nicht aufrecht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Der Kopf des Kindes befindet sich nicht in der Frankfurter Horizontale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Der Kopf des Kindes ist nach oben oder unten gehoben</a:t>
            </a:r>
            <a:endParaRPr lang="de-DE" sz="1100" dirty="0">
              <a:solidFill>
                <a:schemeClr val="accent1"/>
              </a:solidFill>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err="1"/>
              <a:t>Körpergröße</a:t>
            </a:r>
            <a:r>
              <a:rPr lang="en-GB" altLang="en-US" dirty="0"/>
              <a:t> – </a:t>
            </a:r>
            <a:r>
              <a:rPr lang="en-GB" altLang="en-US" dirty="0" err="1"/>
              <a:t>stehend</a:t>
            </a:r>
            <a:r>
              <a:rPr lang="en-GB" altLang="en-US" dirty="0"/>
              <a:t> </a:t>
            </a:r>
            <a:r>
              <a:rPr lang="en-GB" altLang="en-US" sz="2000" b="0" dirty="0"/>
              <a:t>(&gt;2 Jahre alt)</a:t>
            </a:r>
            <a:endParaRPr lang="en-GB" altLang="en-US" b="0" dirty="0"/>
          </a:p>
        </p:txBody>
      </p:sp>
      <p:sp>
        <p:nvSpPr>
          <p:cNvPr id="4" name="Fußzeilenplatzhalter 3">
            <a:extLst>
              <a:ext uri="{FF2B5EF4-FFF2-40B4-BE49-F238E27FC236}">
                <a16:creationId xmlns:a16="http://schemas.microsoft.com/office/drawing/2014/main" id="{0CA44887-960B-B0CB-529E-98F6E36DC8F1}"/>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0E71B44B-8366-6C46-C2CE-93A4D22DB5D2}"/>
              </a:ext>
            </a:extLst>
          </p:cNvPr>
          <p:cNvSpPr>
            <a:spLocks noGrp="1"/>
          </p:cNvSpPr>
          <p:nvPr>
            <p:ph type="sldNum" sz="quarter" idx="12"/>
          </p:nvPr>
        </p:nvSpPr>
        <p:spPr/>
        <p:txBody>
          <a:bodyPr/>
          <a:lstStyle/>
          <a:p>
            <a:pPr>
              <a:defRPr/>
            </a:pPr>
            <a:fld id="{42770ED3-E81A-4D20-AA9B-13DEB7B0C866}" type="slidenum">
              <a:rPr lang="de-AT" altLang="de-DE" smtClean="0"/>
              <a:pPr>
                <a:defRPr/>
              </a:pPr>
              <a:t>5</a:t>
            </a:fld>
            <a:endParaRPr lang="de-AT" altLang="de-DE"/>
          </a:p>
        </p:txBody>
      </p:sp>
      <p:pic>
        <p:nvPicPr>
          <p:cNvPr id="3" name="Grafik 2" descr="Ein Bild, das Text, Spielzeug enthält.&#10;&#10;Automatisch generierte Beschreibung">
            <a:extLst>
              <a:ext uri="{FF2B5EF4-FFF2-40B4-BE49-F238E27FC236}">
                <a16:creationId xmlns:a16="http://schemas.microsoft.com/office/drawing/2014/main" id="{16B2CF6D-54A9-5143-0CAE-077708CF709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05346" y="1516896"/>
            <a:ext cx="3166654" cy="3257549"/>
          </a:xfrm>
          <a:prstGeom prst="rect">
            <a:avLst/>
          </a:prstGeom>
        </p:spPr>
      </p:pic>
      <p:grpSp>
        <p:nvGrpSpPr>
          <p:cNvPr id="11" name="Gruppieren 10">
            <a:extLst>
              <a:ext uri="{FF2B5EF4-FFF2-40B4-BE49-F238E27FC236}">
                <a16:creationId xmlns:a16="http://schemas.microsoft.com/office/drawing/2014/main" id="{45AA24B6-737C-EBCD-09B6-CBA8C1F62F5C}"/>
              </a:ext>
            </a:extLst>
          </p:cNvPr>
          <p:cNvGrpSpPr/>
          <p:nvPr/>
        </p:nvGrpSpPr>
        <p:grpSpPr>
          <a:xfrm>
            <a:off x="313138" y="1347788"/>
            <a:ext cx="1071153" cy="1023453"/>
            <a:chOff x="313138" y="1347788"/>
            <a:chExt cx="1517612" cy="1450031"/>
          </a:xfrm>
        </p:grpSpPr>
        <p:sp>
          <p:nvSpPr>
            <p:cNvPr id="14" name="Freeform 49">
              <a:extLst>
                <a:ext uri="{FF2B5EF4-FFF2-40B4-BE49-F238E27FC236}">
                  <a16:creationId xmlns:a16="http://schemas.microsoft.com/office/drawing/2014/main" id="{72C70484-C04B-7494-AFED-96BAB3883DE8}"/>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ihandform: Form 14">
              <a:extLst>
                <a:ext uri="{FF2B5EF4-FFF2-40B4-BE49-F238E27FC236}">
                  <a16:creationId xmlns:a16="http://schemas.microsoft.com/office/drawing/2014/main" id="{53BBA76B-DADA-9174-D504-1EB4C397F940}"/>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3953964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9312999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KORREKTE VORGEHENSWEISE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Verwenden Sie ein gut gewartetes und regelmäßig (einmal im Jahr oder bei Bedarf) kalibriertes Gerät</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Ziehen Sie schwere Kleidung (z. B. Jacken, Pullover), Schuhe, dicke Socken und jeglichen Haarschmuck oder Hüte/Mützen aus</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Kind sollte aufrecht stehen, die Füße zusammen, die Fersen, das Gesäß und die Schulterblätter berühren das vertikale Brett oder die Wand des Geräts</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Achten Sie darauf, dass die Arme entspannt sind, die Beine gerade, die Füße flach und nebeneinander stehen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Bringen Sie den Kopf waagerecht in die Position der Frankfurt-Horizontale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Stellen Sie sicher, dass das Messkopfteil fest auf dem Kopf des Kindes aufliegt</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Höhe in Zentimetern notieren und auf den nächsten Millimeter aufrunden</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8353419" cy="430887"/>
          </a:xfrm>
        </p:spPr>
        <p:txBody>
          <a:bodyPr vert="horz"/>
          <a:lstStyle/>
          <a:p>
            <a:r>
              <a:rPr lang="en-GB" altLang="en-US" dirty="0" err="1"/>
              <a:t>Körpergröße</a:t>
            </a:r>
            <a:r>
              <a:rPr lang="en-GB" altLang="en-US" dirty="0"/>
              <a:t> – </a:t>
            </a:r>
            <a:r>
              <a:rPr lang="en-GB" altLang="en-US" dirty="0" err="1"/>
              <a:t>stehend</a:t>
            </a:r>
            <a:r>
              <a:rPr lang="en-GB" altLang="en-US" dirty="0"/>
              <a:t> </a:t>
            </a:r>
            <a:r>
              <a:rPr lang="en-GB" altLang="en-US" sz="2000" b="0" dirty="0"/>
              <a:t>(Kinder &gt;2 Jahre, die </a:t>
            </a:r>
            <a:r>
              <a:rPr lang="en-GB" altLang="en-US" sz="2000" b="0" dirty="0" err="1"/>
              <a:t>gerade</a:t>
            </a:r>
            <a:r>
              <a:rPr lang="en-GB" altLang="en-US" sz="2000" b="0" dirty="0"/>
              <a:t> </a:t>
            </a:r>
            <a:r>
              <a:rPr lang="en-GB" altLang="en-US" sz="2000" b="0" dirty="0" err="1"/>
              <a:t>stehen</a:t>
            </a:r>
            <a:r>
              <a:rPr lang="en-GB" altLang="en-US" sz="2000" b="0" dirty="0"/>
              <a:t> </a:t>
            </a:r>
            <a:r>
              <a:rPr lang="en-GB" altLang="en-US" sz="2000" b="0" dirty="0" err="1"/>
              <a:t>können</a:t>
            </a:r>
            <a:r>
              <a:rPr lang="en-GB" altLang="en-US" sz="2000" b="0" dirty="0"/>
              <a:t>)</a:t>
            </a:r>
            <a:endParaRPr lang="en-GB"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150582" y="4160203"/>
            <a:ext cx="2563200" cy="350520"/>
            <a:chOff x="6150582" y="4160203"/>
            <a:chExt cx="2563200"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50582" y="4160203"/>
              <a:ext cx="2563200"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Quelle: </a:t>
              </a:r>
              <a:br>
                <a:rPr lang="en-US" altLang="en-US" sz="1000" b="1" dirty="0">
                  <a:solidFill>
                    <a:schemeClr val="bg1"/>
                  </a:solidFill>
                  <a:cs typeface="Times New Roman" panose="02020603050405020304" pitchFamily="18" charset="0"/>
                </a:rPr>
              </a:br>
              <a:r>
                <a:rPr lang="en-US" altLang="en-US" sz="1000" b="1" dirty="0" err="1">
                  <a:solidFill>
                    <a:schemeClr val="bg1"/>
                  </a:solidFill>
                  <a:cs typeface="Times New Roman" panose="02020603050405020304" pitchFamily="18" charset="0"/>
                </a:rPr>
                <a:t>Körperhöhe</a:t>
              </a:r>
              <a:r>
                <a:rPr lang="en-US" altLang="en-US" sz="1000" b="1" dirty="0">
                  <a:solidFill>
                    <a:schemeClr val="bg1"/>
                  </a:solidFill>
                  <a:cs typeface="Times New Roman" panose="02020603050405020304" pitchFamily="18" charset="0"/>
                </a:rPr>
                <a:t> </a:t>
              </a:r>
              <a:r>
                <a:rPr lang="en-US" altLang="en-US" sz="1000" b="1" dirty="0" err="1">
                  <a:solidFill>
                    <a:schemeClr val="bg1"/>
                  </a:solidFill>
                  <a:cs typeface="Times New Roman" panose="02020603050405020304" pitchFamily="18" charset="0"/>
                </a:rPr>
                <a:t>messen</a:t>
              </a:r>
              <a:endParaRPr lang="en-US" altLang="en-US" sz="1000" b="1" dirty="0">
                <a:solidFill>
                  <a:schemeClr val="bg1"/>
                </a:solidFill>
                <a:cs typeface="Times New Roman" panose="02020603050405020304" pitchFamily="18" charset="0"/>
              </a:endParaRP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24" name="1 11 mpg measuring procedure for height – YouTube">
            <a:hlinkClick r:id="" action="ppaction://media"/>
            <a:extLst>
              <a:ext uri="{FF2B5EF4-FFF2-40B4-BE49-F238E27FC236}">
                <a16:creationId xmlns:a16="http://schemas.microsoft.com/office/drawing/2014/main" id="{0829C177-5878-A20C-8758-E42F4B7A462D}"/>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9263380" y="2933700"/>
            <a:ext cx="2946934" cy="2209800"/>
          </a:xfrm>
          <a:prstGeom prst="rect">
            <a:avLst/>
          </a:prstGeom>
        </p:spPr>
      </p:pic>
      <p:sp>
        <p:nvSpPr>
          <p:cNvPr id="4" name="Fußzeilenplatzhalter 3">
            <a:extLst>
              <a:ext uri="{FF2B5EF4-FFF2-40B4-BE49-F238E27FC236}">
                <a16:creationId xmlns:a16="http://schemas.microsoft.com/office/drawing/2014/main" id="{00E2D4E7-E1A6-E6A2-897D-98E1CB4E49EA}"/>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F1DE38E8-A1FD-4BB0-3146-DA513BCEB431}"/>
              </a:ext>
            </a:extLst>
          </p:cNvPr>
          <p:cNvSpPr>
            <a:spLocks noGrp="1"/>
          </p:cNvSpPr>
          <p:nvPr>
            <p:ph type="sldNum" sz="quarter" idx="12"/>
          </p:nvPr>
        </p:nvSpPr>
        <p:spPr/>
        <p:txBody>
          <a:bodyPr/>
          <a:lstStyle/>
          <a:p>
            <a:pPr>
              <a:defRPr/>
            </a:pPr>
            <a:fld id="{42770ED3-E81A-4D20-AA9B-13DEB7B0C866}" type="slidenum">
              <a:rPr lang="de-AT" altLang="de-DE" smtClean="0"/>
              <a:pPr>
                <a:defRPr/>
              </a:pPr>
              <a:t>6</a:t>
            </a:fld>
            <a:endParaRPr lang="de-AT" altLang="de-DE"/>
          </a:p>
        </p:txBody>
      </p:sp>
      <p:pic>
        <p:nvPicPr>
          <p:cNvPr id="9" name="Grafik 8" descr="Ein Bild, das Text enthält.&#10;&#10;Automatisch generierte Beschreibung">
            <a:extLst>
              <a:ext uri="{FF2B5EF4-FFF2-40B4-BE49-F238E27FC236}">
                <a16:creationId xmlns:a16="http://schemas.microsoft.com/office/drawing/2014/main" id="{25664AFE-F906-5BAB-BE66-F77BA213C703}"/>
              </a:ext>
            </a:extLst>
          </p:cNvPr>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23340" y="519889"/>
            <a:ext cx="3458210" cy="4082610"/>
          </a:xfrm>
          <a:prstGeom prst="rect">
            <a:avLst/>
          </a:prstGeom>
        </p:spPr>
      </p:pic>
      <p:grpSp>
        <p:nvGrpSpPr>
          <p:cNvPr id="25" name="Gruppieren 24">
            <a:extLst>
              <a:ext uri="{FF2B5EF4-FFF2-40B4-BE49-F238E27FC236}">
                <a16:creationId xmlns:a16="http://schemas.microsoft.com/office/drawing/2014/main" id="{4AE02A85-180A-B824-88F2-F77C45C13819}"/>
              </a:ext>
            </a:extLst>
          </p:cNvPr>
          <p:cNvGrpSpPr/>
          <p:nvPr/>
        </p:nvGrpSpPr>
        <p:grpSpPr>
          <a:xfrm>
            <a:off x="313138" y="1347788"/>
            <a:ext cx="1071153" cy="1023453"/>
            <a:chOff x="313138" y="1347788"/>
            <a:chExt cx="1071153" cy="1023453"/>
          </a:xfrm>
        </p:grpSpPr>
        <p:sp>
          <p:nvSpPr>
            <p:cNvPr id="26" name="Freeform 49">
              <a:extLst>
                <a:ext uri="{FF2B5EF4-FFF2-40B4-BE49-F238E27FC236}">
                  <a16:creationId xmlns:a16="http://schemas.microsoft.com/office/drawing/2014/main" id="{3A4DD57C-4AE4-13FA-09FF-60968E73AE09}"/>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57">
              <a:extLst>
                <a:ext uri="{FF2B5EF4-FFF2-40B4-BE49-F238E27FC236}">
                  <a16:creationId xmlns:a16="http://schemas.microsoft.com/office/drawing/2014/main" id="{723EBAEC-A0D5-CFCF-E99D-C3C72E0EE043}"/>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67654382"/>
      </p:ext>
    </p:extLst>
  </p:cSld>
  <p:clrMapOvr>
    <a:masterClrMapping/>
  </p:clrMapOvr>
  <p:timing>
    <p:tnLst>
      <p:par>
        <p:cTn id="1" dur="indefinite" restart="never" nodeType="tmRoot">
          <p:childTnLst>
            <p:video fullScrn="1">
              <p:cMediaNode vol="80000">
                <p:cTn id="2" fill="hold" display="0">
                  <p:stCondLst>
                    <p:cond delay="indefinite"/>
                  </p:stCondLst>
                </p:cTn>
                <p:tgtEl>
                  <p:spTgt spid="24"/>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24"/>
                                        </p:tgtEl>
                                      </p:cBhvr>
                                    </p:cmd>
                                  </p:childTnLst>
                                </p:cTn>
                              </p:par>
                            </p:childTnLst>
                          </p:cTn>
                        </p:par>
                      </p:childTnLst>
                    </p:cTn>
                  </p:par>
                </p:childTnLst>
              </p:cTn>
              <p:nextCondLst>
                <p:cond evt="onClick" delay="0">
                  <p:tgtEl>
                    <p:spTgt spid="2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41647732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HÄUFIGE FEHLER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Maßband liegt zu hoch über den Augenbrauen, den Ohren oder beidem</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Verwendung eines nicht biegsamen oder dehnbaren Maßbandes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Band ist am Hinterkopf zu niedrig/zu hoch</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Band läuft über die Ohren</a:t>
            </a: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US" altLang="en-US" dirty="0" err="1"/>
              <a:t>Kopfumfangmessung</a:t>
            </a:r>
            <a:endParaRPr lang="en-US" altLang="en-US" dirty="0"/>
          </a:p>
        </p:txBody>
      </p:sp>
      <p:pic>
        <p:nvPicPr>
          <p:cNvPr id="11" name="Grafik 2">
            <a:extLst>
              <a:ext uri="{FF2B5EF4-FFF2-40B4-BE49-F238E27FC236}">
                <a16:creationId xmlns:a16="http://schemas.microsoft.com/office/drawing/2014/main" id="{4863EF3B-128A-B6C1-A057-B2BB574169BE}"/>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5963" y="987425"/>
            <a:ext cx="350043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ußzeilenplatzhalter 2">
            <a:extLst>
              <a:ext uri="{FF2B5EF4-FFF2-40B4-BE49-F238E27FC236}">
                <a16:creationId xmlns:a16="http://schemas.microsoft.com/office/drawing/2014/main" id="{754294B9-21FE-97D6-AFF7-1E44F37C6FD6}"/>
              </a:ext>
            </a:extLst>
          </p:cNvPr>
          <p:cNvSpPr>
            <a:spLocks noGrp="1"/>
          </p:cNvSpPr>
          <p:nvPr>
            <p:ph type="ftr" sz="quarter" idx="11"/>
          </p:nvPr>
        </p:nvSpPr>
        <p:spPr/>
        <p:txBody>
          <a:bodyPr/>
          <a:lstStyle/>
          <a:p>
            <a:pPr>
              <a:defRPr/>
            </a:pPr>
            <a:r>
              <a:rPr lang="de-AT"/>
              <a:t>©ESPGHAN </a:t>
            </a:r>
          </a:p>
        </p:txBody>
      </p:sp>
      <p:sp>
        <p:nvSpPr>
          <p:cNvPr id="4" name="Foliennummernplatzhalter 3">
            <a:extLst>
              <a:ext uri="{FF2B5EF4-FFF2-40B4-BE49-F238E27FC236}">
                <a16:creationId xmlns:a16="http://schemas.microsoft.com/office/drawing/2014/main" id="{6FF02108-B2D3-C56E-CCA6-1EB6D074CCE0}"/>
              </a:ext>
            </a:extLst>
          </p:cNvPr>
          <p:cNvSpPr>
            <a:spLocks noGrp="1"/>
          </p:cNvSpPr>
          <p:nvPr>
            <p:ph type="sldNum" sz="quarter" idx="12"/>
          </p:nvPr>
        </p:nvSpPr>
        <p:spPr/>
        <p:txBody>
          <a:bodyPr/>
          <a:lstStyle/>
          <a:p>
            <a:pPr>
              <a:defRPr/>
            </a:pPr>
            <a:fld id="{42770ED3-E81A-4D20-AA9B-13DEB7B0C866}" type="slidenum">
              <a:rPr lang="de-AT" altLang="de-DE" smtClean="0"/>
              <a:pPr>
                <a:defRPr/>
              </a:pPr>
              <a:t>7</a:t>
            </a:fld>
            <a:endParaRPr lang="de-AT" altLang="de-DE"/>
          </a:p>
        </p:txBody>
      </p:sp>
      <p:grpSp>
        <p:nvGrpSpPr>
          <p:cNvPr id="14" name="Gruppieren 13">
            <a:extLst>
              <a:ext uri="{FF2B5EF4-FFF2-40B4-BE49-F238E27FC236}">
                <a16:creationId xmlns:a16="http://schemas.microsoft.com/office/drawing/2014/main" id="{437A55D9-9BE4-E993-4209-31F080385F30}"/>
              </a:ext>
            </a:extLst>
          </p:cNvPr>
          <p:cNvGrpSpPr/>
          <p:nvPr/>
        </p:nvGrpSpPr>
        <p:grpSpPr>
          <a:xfrm>
            <a:off x="313138" y="1347788"/>
            <a:ext cx="1071153" cy="1023453"/>
            <a:chOff x="313138" y="1347788"/>
            <a:chExt cx="1517612" cy="1450031"/>
          </a:xfrm>
        </p:grpSpPr>
        <p:sp>
          <p:nvSpPr>
            <p:cNvPr id="15" name="Freeform 49">
              <a:extLst>
                <a:ext uri="{FF2B5EF4-FFF2-40B4-BE49-F238E27FC236}">
                  <a16:creationId xmlns:a16="http://schemas.microsoft.com/office/drawing/2014/main" id="{DAAC7516-3481-04D3-3FF1-6457DC6BCD85}"/>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ihandform: Form 16">
              <a:extLst>
                <a:ext uri="{FF2B5EF4-FFF2-40B4-BE49-F238E27FC236}">
                  <a16:creationId xmlns:a16="http://schemas.microsoft.com/office/drawing/2014/main" id="{0673D814-A1C4-66B2-B467-96D3A8B6B153}"/>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3246837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29531561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70" imgH="371" progId="TCLayout.ActiveDocument.1">
                  <p:embed/>
                </p:oleObj>
              </mc:Choice>
              <mc:Fallback>
                <p:oleObj name="think-cell Folie" r:id="rId6"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76469" y="931664"/>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5AC2C9"/>
                </a:solidFill>
                <a:cs typeface="Times New Roman" panose="02020603050405020304" pitchFamily="18" charset="0"/>
              </a:rPr>
              <a:t>KORREKTE VORGEHENSWEISE</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Nehmen Sie ein flexibles, nicht dehnbares Band</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Entfernen Sie Haarnadeln und Stirnbänder oder andere Accessoires vom Kopf</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Setzen Sie den Säugling auf den Schoß der Betreuungsperson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Halten Sie den Säugling während des Messvorgangs ruhig</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Führen Sie das Maßband um den Kopf herum und fixieren Sie es über den Augenbrauen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Achten Sie darauf, dass das Band knapp über den Ohren und über den knöchernen Vorsprung am Hinterkopf verläuft.</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Ziehen Sie fest, um die Haare und die Haut zusammenzudrücken, aber nicht so weit, dass es für das Kind unangenehm wird</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Messen Sie den Wert aufgerundet auf den nächsten Millimeter.</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Wiederholen Sie die Messung, und wenn die Differenz &gt; 0,5 cm ist, sollten Sie eine dritte Messung vornehmen. Berechnen Sie den Durchschnitt der drei Messungen</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371457" cy="430887"/>
          </a:xfrm>
        </p:spPr>
        <p:txBody>
          <a:bodyPr vert="horz"/>
          <a:lstStyle/>
          <a:p>
            <a:r>
              <a:rPr lang="en-US" altLang="en-US" dirty="0" err="1"/>
              <a:t>Kopfumfangmessung</a:t>
            </a:r>
            <a:endParaRPr lang="en-US" altLang="en-US" b="0" dirty="0"/>
          </a:p>
        </p:txBody>
      </p:sp>
      <p:grpSp>
        <p:nvGrpSpPr>
          <p:cNvPr id="22" name="Playbutton">
            <a:extLst>
              <a:ext uri="{FF2B5EF4-FFF2-40B4-BE49-F238E27FC236}">
                <a16:creationId xmlns:a16="http://schemas.microsoft.com/office/drawing/2014/main" id="{FE520502-EF63-D8E8-A840-B7CAEBF2BCEE}"/>
              </a:ext>
            </a:extLst>
          </p:cNvPr>
          <p:cNvGrpSpPr/>
          <p:nvPr/>
        </p:nvGrpSpPr>
        <p:grpSpPr>
          <a:xfrm>
            <a:off x="6237451" y="4309741"/>
            <a:ext cx="2562937" cy="350520"/>
            <a:chOff x="6149898" y="4160203"/>
            <a:chExt cx="2562937" cy="350520"/>
          </a:xfrm>
        </p:grpSpPr>
        <p:sp>
          <p:nvSpPr>
            <p:cNvPr id="3" name="Rechteck: abgerundete Ecken 2">
              <a:extLst>
                <a:ext uri="{FF2B5EF4-FFF2-40B4-BE49-F238E27FC236}">
                  <a16:creationId xmlns:a16="http://schemas.microsoft.com/office/drawing/2014/main" id="{C73C018E-770C-4ED5-E74C-813BAD129C4F}"/>
                </a:ext>
              </a:extLst>
            </p:cNvPr>
            <p:cNvSpPr/>
            <p:nvPr/>
          </p:nvSpPr>
          <p:spPr>
            <a:xfrm>
              <a:off x="6149898" y="4160203"/>
              <a:ext cx="2562937" cy="350520"/>
            </a:xfrm>
            <a:prstGeom prst="roundRect">
              <a:avLst>
                <a:gd name="adj" fmla="val 50000"/>
              </a:avLst>
            </a:prstGeom>
            <a:solidFill>
              <a:srgbClr val="5AC2C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ct val="0"/>
                </a:spcBef>
                <a:buFont typeface="Arial" panose="020B0604020202020204" pitchFamily="34" charset="0"/>
                <a:buNone/>
              </a:pPr>
              <a:r>
                <a:rPr lang="en-US" altLang="en-US" sz="1000" b="1" dirty="0">
                  <a:solidFill>
                    <a:schemeClr val="bg1"/>
                  </a:solidFill>
                  <a:cs typeface="Times New Roman" panose="02020603050405020304" pitchFamily="18" charset="0"/>
                </a:rPr>
                <a:t>Resource: </a:t>
              </a:r>
              <a:br>
                <a:rPr lang="en-US" altLang="en-US" sz="1000" b="1" dirty="0">
                  <a:solidFill>
                    <a:schemeClr val="bg1"/>
                  </a:solidFill>
                  <a:cs typeface="Times New Roman" panose="02020603050405020304" pitchFamily="18" charset="0"/>
                </a:rPr>
              </a:br>
              <a:r>
                <a:rPr lang="en-US" altLang="en-US" sz="1000" b="1" dirty="0">
                  <a:solidFill>
                    <a:schemeClr val="bg1"/>
                  </a:solidFill>
                  <a:cs typeface="Times New Roman" panose="02020603050405020304" pitchFamily="18" charset="0"/>
                </a:rPr>
                <a:t>How to measure head circumference</a:t>
              </a:r>
            </a:p>
          </p:txBody>
        </p:sp>
        <p:grpSp>
          <p:nvGrpSpPr>
            <p:cNvPr id="20" name="Gruppieren 19">
              <a:extLst>
                <a:ext uri="{FF2B5EF4-FFF2-40B4-BE49-F238E27FC236}">
                  <a16:creationId xmlns:a16="http://schemas.microsoft.com/office/drawing/2014/main" id="{BB9AC702-675D-4D01-0BE8-A33453E7D3F0}"/>
                </a:ext>
              </a:extLst>
            </p:cNvPr>
            <p:cNvGrpSpPr/>
            <p:nvPr/>
          </p:nvGrpSpPr>
          <p:grpSpPr>
            <a:xfrm>
              <a:off x="8404860" y="4210686"/>
              <a:ext cx="249555" cy="249555"/>
              <a:chOff x="8404860" y="4210686"/>
              <a:chExt cx="249555" cy="249555"/>
            </a:xfrm>
          </p:grpSpPr>
          <p:sp>
            <p:nvSpPr>
              <p:cNvPr id="18" name="Ellipse 17">
                <a:extLst>
                  <a:ext uri="{FF2B5EF4-FFF2-40B4-BE49-F238E27FC236}">
                    <a16:creationId xmlns:a16="http://schemas.microsoft.com/office/drawing/2014/main" id="{90D1D559-CC93-B692-79D0-8DC04D7D7EB3}"/>
                  </a:ext>
                </a:extLst>
              </p:cNvPr>
              <p:cNvSpPr/>
              <p:nvPr/>
            </p:nvSpPr>
            <p:spPr>
              <a:xfrm>
                <a:off x="8404860" y="4210686"/>
                <a:ext cx="249555" cy="249555"/>
              </a:xfrm>
              <a:prstGeom prst="ellipse">
                <a:avLst/>
              </a:prstGeom>
              <a:solidFill>
                <a:srgbClr val="5AC2C9"/>
              </a:solidFill>
              <a:ln w="12700">
                <a:solidFill>
                  <a:schemeClr val="bg1"/>
                </a:solidFill>
              </a:ln>
              <a:effectLst>
                <a:outerShdw blurRad="63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Gleichschenkliges Dreieck 18">
                <a:extLst>
                  <a:ext uri="{FF2B5EF4-FFF2-40B4-BE49-F238E27FC236}">
                    <a16:creationId xmlns:a16="http://schemas.microsoft.com/office/drawing/2014/main" id="{28BB0CD8-CDC3-35A3-3379-BB18282C1B9A}"/>
                  </a:ext>
                </a:extLst>
              </p:cNvPr>
              <p:cNvSpPr/>
              <p:nvPr/>
            </p:nvSpPr>
            <p:spPr>
              <a:xfrm rot="5400000">
                <a:off x="8490247" y="4278312"/>
                <a:ext cx="118783" cy="11430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pic>
        <p:nvPicPr>
          <p:cNvPr id="4" name="1 24 mpg measuring procedure for head circumference - YouTube">
            <a:hlinkClick r:id="" action="ppaction://media"/>
            <a:extLst>
              <a:ext uri="{FF2B5EF4-FFF2-40B4-BE49-F238E27FC236}">
                <a16:creationId xmlns:a16="http://schemas.microsoft.com/office/drawing/2014/main" id="{8EA80B18-F43E-748B-E887-FEA8B347807C}"/>
              </a:ext>
            </a:extLst>
          </p:cNvPr>
          <p:cNvPicPr>
            <a:picLocks noChangeAspect="1"/>
          </p:cNvPicPr>
          <p:nvPr>
            <a:videoFile r:link="rId3"/>
            <p:extLst>
              <p:ext uri="{DAA4B4D4-6D71-4841-9C94-3DE7FCFB9230}">
                <p14:media xmlns:p14="http://schemas.microsoft.com/office/powerpoint/2010/main" r:embed="rId2"/>
              </p:ext>
            </p:extLst>
          </p:nvPr>
        </p:nvPicPr>
        <p:blipFill>
          <a:blip r:embed="rId8"/>
          <a:stretch>
            <a:fillRect/>
          </a:stretch>
        </p:blipFill>
        <p:spPr>
          <a:xfrm>
            <a:off x="9263380" y="2933700"/>
            <a:ext cx="3223558" cy="2209800"/>
          </a:xfrm>
          <a:prstGeom prst="rect">
            <a:avLst/>
          </a:prstGeom>
        </p:spPr>
      </p:pic>
      <p:pic>
        <p:nvPicPr>
          <p:cNvPr id="16" name="Picture 5">
            <a:extLst>
              <a:ext uri="{FF2B5EF4-FFF2-40B4-BE49-F238E27FC236}">
                <a16:creationId xmlns:a16="http://schemas.microsoft.com/office/drawing/2014/main" id="{2E7B3A12-C608-A5F4-32F8-BD1226D4E904}"/>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86896" y="987734"/>
            <a:ext cx="3476724" cy="357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ußzeilenplatzhalter 4">
            <a:extLst>
              <a:ext uri="{FF2B5EF4-FFF2-40B4-BE49-F238E27FC236}">
                <a16:creationId xmlns:a16="http://schemas.microsoft.com/office/drawing/2014/main" id="{436ED186-3DEF-D254-D252-ED5E2BD808C1}"/>
              </a:ext>
            </a:extLst>
          </p:cNvPr>
          <p:cNvSpPr>
            <a:spLocks noGrp="1"/>
          </p:cNvSpPr>
          <p:nvPr>
            <p:ph type="ftr" sz="quarter" idx="11"/>
          </p:nvPr>
        </p:nvSpPr>
        <p:spPr/>
        <p:txBody>
          <a:bodyPr/>
          <a:lstStyle/>
          <a:p>
            <a:pPr>
              <a:defRPr/>
            </a:pPr>
            <a:r>
              <a:rPr lang="de-AT"/>
              <a:t>©ESPGHAN </a:t>
            </a:r>
          </a:p>
        </p:txBody>
      </p:sp>
      <p:sp>
        <p:nvSpPr>
          <p:cNvPr id="6" name="Foliennummernplatzhalter 5">
            <a:extLst>
              <a:ext uri="{FF2B5EF4-FFF2-40B4-BE49-F238E27FC236}">
                <a16:creationId xmlns:a16="http://schemas.microsoft.com/office/drawing/2014/main" id="{27722DC3-3BF9-1C5F-5624-095E9D604A1D}"/>
              </a:ext>
            </a:extLst>
          </p:cNvPr>
          <p:cNvSpPr>
            <a:spLocks noGrp="1"/>
          </p:cNvSpPr>
          <p:nvPr>
            <p:ph type="sldNum" sz="quarter" idx="12"/>
          </p:nvPr>
        </p:nvSpPr>
        <p:spPr/>
        <p:txBody>
          <a:bodyPr/>
          <a:lstStyle/>
          <a:p>
            <a:pPr>
              <a:defRPr/>
            </a:pPr>
            <a:fld id="{42770ED3-E81A-4D20-AA9B-13DEB7B0C866}" type="slidenum">
              <a:rPr lang="de-AT" altLang="de-DE" smtClean="0"/>
              <a:pPr>
                <a:defRPr/>
              </a:pPr>
              <a:t>8</a:t>
            </a:fld>
            <a:endParaRPr lang="de-AT" altLang="de-DE"/>
          </a:p>
        </p:txBody>
      </p:sp>
      <p:grpSp>
        <p:nvGrpSpPr>
          <p:cNvPr id="24" name="Gruppieren 23">
            <a:extLst>
              <a:ext uri="{FF2B5EF4-FFF2-40B4-BE49-F238E27FC236}">
                <a16:creationId xmlns:a16="http://schemas.microsoft.com/office/drawing/2014/main" id="{A7D00BF2-41D0-314C-7A8D-7E21F7F8AC74}"/>
              </a:ext>
            </a:extLst>
          </p:cNvPr>
          <p:cNvGrpSpPr/>
          <p:nvPr/>
        </p:nvGrpSpPr>
        <p:grpSpPr>
          <a:xfrm>
            <a:off x="313138" y="1347788"/>
            <a:ext cx="1071153" cy="1023453"/>
            <a:chOff x="313138" y="1347788"/>
            <a:chExt cx="1071153" cy="1023453"/>
          </a:xfrm>
        </p:grpSpPr>
        <p:sp>
          <p:nvSpPr>
            <p:cNvPr id="25" name="Freeform 49">
              <a:extLst>
                <a:ext uri="{FF2B5EF4-FFF2-40B4-BE49-F238E27FC236}">
                  <a16:creationId xmlns:a16="http://schemas.microsoft.com/office/drawing/2014/main" id="{AA95A3ED-ABB3-1B4E-6384-6F9281B740E3}"/>
                </a:ext>
              </a:extLst>
            </p:cNvPr>
            <p:cNvSpPr>
              <a:spLocks/>
            </p:cNvSpPr>
            <p:nvPr/>
          </p:nvSpPr>
          <p:spPr bwMode="gray">
            <a:xfrm rot="10800000">
              <a:off x="313138" y="1347788"/>
              <a:ext cx="1071153" cy="1023453"/>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57">
              <a:extLst>
                <a:ext uri="{FF2B5EF4-FFF2-40B4-BE49-F238E27FC236}">
                  <a16:creationId xmlns:a16="http://schemas.microsoft.com/office/drawing/2014/main" id="{090B0F2B-3433-F029-4D63-678AF190F040}"/>
                </a:ext>
              </a:extLst>
            </p:cNvPr>
            <p:cNvSpPr>
              <a:spLocks/>
            </p:cNvSpPr>
            <p:nvPr/>
          </p:nvSpPr>
          <p:spPr bwMode="gray">
            <a:xfrm>
              <a:off x="585424" y="1552575"/>
              <a:ext cx="551497" cy="477698"/>
            </a:xfrm>
            <a:custGeom>
              <a:avLst/>
              <a:gdLst>
                <a:gd name="T0" fmla="*/ 137 w 1390"/>
                <a:gd name="T1" fmla="*/ 729 h 1207"/>
                <a:gd name="T2" fmla="*/ 30 w 1390"/>
                <a:gd name="T3" fmla="*/ 729 h 1207"/>
                <a:gd name="T4" fmla="*/ 30 w 1390"/>
                <a:gd name="T5" fmla="*/ 836 h 1207"/>
                <a:gd name="T6" fmla="*/ 379 w 1390"/>
                <a:gd name="T7" fmla="*/ 1185 h 1207"/>
                <a:gd name="T8" fmla="*/ 432 w 1390"/>
                <a:gd name="T9" fmla="*/ 1207 h 1207"/>
                <a:gd name="T10" fmla="*/ 436 w 1390"/>
                <a:gd name="T11" fmla="*/ 1207 h 1207"/>
                <a:gd name="T12" fmla="*/ 491 w 1390"/>
                <a:gd name="T13" fmla="*/ 1180 h 1207"/>
                <a:gd name="T14" fmla="*/ 1364 w 1390"/>
                <a:gd name="T15" fmla="*/ 133 h 1207"/>
                <a:gd name="T16" fmla="*/ 1355 w 1390"/>
                <a:gd name="T17" fmla="*/ 26 h 1207"/>
                <a:gd name="T18" fmla="*/ 1248 w 1390"/>
                <a:gd name="T19" fmla="*/ 35 h 1207"/>
                <a:gd name="T20" fmla="*/ 427 w 1390"/>
                <a:gd name="T21" fmla="*/ 1019 h 1207"/>
                <a:gd name="T22" fmla="*/ 137 w 1390"/>
                <a:gd name="T23" fmla="*/ 729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90" h="1207">
                  <a:moveTo>
                    <a:pt x="137" y="729"/>
                  </a:moveTo>
                  <a:cubicBezTo>
                    <a:pt x="107" y="700"/>
                    <a:pt x="59" y="700"/>
                    <a:pt x="30" y="729"/>
                  </a:cubicBezTo>
                  <a:cubicBezTo>
                    <a:pt x="0" y="759"/>
                    <a:pt x="0" y="807"/>
                    <a:pt x="30" y="836"/>
                  </a:cubicBezTo>
                  <a:cubicBezTo>
                    <a:pt x="379" y="1185"/>
                    <a:pt x="379" y="1185"/>
                    <a:pt x="379" y="1185"/>
                  </a:cubicBezTo>
                  <a:cubicBezTo>
                    <a:pt x="394" y="1200"/>
                    <a:pt x="412" y="1207"/>
                    <a:pt x="432" y="1207"/>
                  </a:cubicBezTo>
                  <a:cubicBezTo>
                    <a:pt x="434" y="1207"/>
                    <a:pt x="434" y="1207"/>
                    <a:pt x="436" y="1207"/>
                  </a:cubicBezTo>
                  <a:cubicBezTo>
                    <a:pt x="456" y="1205"/>
                    <a:pt x="477" y="1196"/>
                    <a:pt x="491" y="1180"/>
                  </a:cubicBezTo>
                  <a:cubicBezTo>
                    <a:pt x="1364" y="133"/>
                    <a:pt x="1364" y="133"/>
                    <a:pt x="1364" y="133"/>
                  </a:cubicBezTo>
                  <a:cubicBezTo>
                    <a:pt x="1390" y="102"/>
                    <a:pt x="1387" y="54"/>
                    <a:pt x="1355" y="26"/>
                  </a:cubicBezTo>
                  <a:cubicBezTo>
                    <a:pt x="1324" y="0"/>
                    <a:pt x="1276" y="4"/>
                    <a:pt x="1248" y="35"/>
                  </a:cubicBezTo>
                  <a:cubicBezTo>
                    <a:pt x="427" y="1019"/>
                    <a:pt x="427" y="1019"/>
                    <a:pt x="427" y="1019"/>
                  </a:cubicBezTo>
                  <a:lnTo>
                    <a:pt x="137" y="729"/>
                  </a:lnTo>
                  <a:close/>
                </a:path>
              </a:pathLst>
            </a:custGeom>
            <a:solidFill>
              <a:srgbClr val="5AC2C9">
                <a:alpha val="51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67291167"/>
      </p:ext>
    </p:extLst>
  </p:cSld>
  <p:clrMapOvr>
    <a:masterClrMapping/>
  </p:clrMapOvr>
  <p:timing>
    <p:tnLst>
      <p:par>
        <p:cTn id="1" dur="indefinite" restart="never" nodeType="tmRoot">
          <p:childTnLst>
            <p:video fullScrn="1">
              <p:cMediaNode vol="80000">
                <p:cTn id="2" fill="hold" display="0">
                  <p:stCondLst>
                    <p:cond delay="indefinite"/>
                  </p:stCondLst>
                </p:cTn>
                <p:tgtEl>
                  <p:spTgt spid="4"/>
                </p:tgtEl>
              </p:cMediaNode>
            </p:video>
            <p:seq concurrent="1" nextAc="seek">
              <p:cTn id="3" restart="whenNotActive" fill="hold" evtFilter="cancelBubble" nodeType="interactiveSeq">
                <p:stCondLst>
                  <p:cond evt="onClick" delay="0">
                    <p:tgtEl>
                      <p:spTgt spid="22"/>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4"/>
                                        </p:tgtEl>
                                      </p:cBhvr>
                                    </p:cmd>
                                  </p:childTnLst>
                                </p:cTn>
                              </p:par>
                            </p:childTnLst>
                          </p:cTn>
                        </p:par>
                      </p:childTnLst>
                    </p:cTn>
                  </p:par>
                </p:childTnLst>
              </p:cTn>
              <p:nextCondLst>
                <p:cond evt="onClick" delay="0">
                  <p:tgtEl>
                    <p:spTgt spid="2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4D862042-91DC-B6BD-C04F-EDA26570DD12}"/>
              </a:ext>
            </a:extLst>
          </p:cNvPr>
          <p:cNvGraphicFramePr>
            <a:graphicFrameLocks noChangeAspect="1"/>
          </p:cNvGraphicFramePr>
          <p:nvPr>
            <p:custDataLst>
              <p:tags r:id="rId1"/>
            </p:custDataLst>
            <p:extLst>
              <p:ext uri="{D42A27DB-BD31-4B8C-83A1-F6EECF244321}">
                <p14:modId xmlns:p14="http://schemas.microsoft.com/office/powerpoint/2010/main" val="11830007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70" imgH="371" progId="TCLayout.ActiveDocument.1">
                  <p:embed/>
                </p:oleObj>
              </mc:Choice>
              <mc:Fallback>
                <p:oleObj name="think-cell Folie" r:id="rId4" imgW="370" imgH="371" progId="TCLayout.ActiveDocument.1">
                  <p:embed/>
                  <p:pic>
                    <p:nvPicPr>
                      <p:cNvPr id="8" name="Objekt 7" hidden="1">
                        <a:extLst>
                          <a:ext uri="{FF2B5EF4-FFF2-40B4-BE49-F238E27FC236}">
                            <a16:creationId xmlns:a16="http://schemas.microsoft.com/office/drawing/2014/main" id="{4D862042-91DC-B6BD-C04F-EDA26570DD1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Rechteck 11">
            <a:extLst>
              <a:ext uri="{FF2B5EF4-FFF2-40B4-BE49-F238E27FC236}">
                <a16:creationId xmlns:a16="http://schemas.microsoft.com/office/drawing/2014/main" id="{E7CA3470-412F-136E-D680-CD7988AFDF13}"/>
              </a:ext>
            </a:extLst>
          </p:cNvPr>
          <p:cNvSpPr/>
          <p:nvPr/>
        </p:nvSpPr>
        <p:spPr>
          <a:xfrm>
            <a:off x="4842256" y="1048512"/>
            <a:ext cx="3923919" cy="3286951"/>
          </a:xfrm>
          <a:custGeom>
            <a:avLst/>
            <a:gdLst>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0 w 3923919"/>
              <a:gd name="connsiteY4" fmla="*/ 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 name="connsiteX4" fmla="*/ 91440 w 3923919"/>
              <a:gd name="connsiteY4" fmla="*/ 91440 h 3286951"/>
              <a:gd name="connsiteX0" fmla="*/ 0 w 3923919"/>
              <a:gd name="connsiteY0" fmla="*/ 0 h 3286951"/>
              <a:gd name="connsiteX1" fmla="*/ 3923919 w 3923919"/>
              <a:gd name="connsiteY1" fmla="*/ 0 h 3286951"/>
              <a:gd name="connsiteX2" fmla="*/ 3923919 w 3923919"/>
              <a:gd name="connsiteY2" fmla="*/ 3286951 h 3286951"/>
              <a:gd name="connsiteX3" fmla="*/ 0 w 3923919"/>
              <a:gd name="connsiteY3" fmla="*/ 3286951 h 3286951"/>
            </a:gdLst>
            <a:ahLst/>
            <a:cxnLst>
              <a:cxn ang="0">
                <a:pos x="connsiteX0" y="connsiteY0"/>
              </a:cxn>
              <a:cxn ang="0">
                <a:pos x="connsiteX1" y="connsiteY1"/>
              </a:cxn>
              <a:cxn ang="0">
                <a:pos x="connsiteX2" y="connsiteY2"/>
              </a:cxn>
              <a:cxn ang="0">
                <a:pos x="connsiteX3" y="connsiteY3"/>
              </a:cxn>
            </a:cxnLst>
            <a:rect l="l" t="t" r="r" b="b"/>
            <a:pathLst>
              <a:path w="3923919" h="3286951">
                <a:moveTo>
                  <a:pt x="0" y="0"/>
                </a:moveTo>
                <a:lnTo>
                  <a:pt x="3923919" y="0"/>
                </a:lnTo>
                <a:lnTo>
                  <a:pt x="3923919" y="3286951"/>
                </a:lnTo>
                <a:lnTo>
                  <a:pt x="0" y="3286951"/>
                </a:lnTo>
              </a:path>
            </a:pathLst>
          </a:custGeom>
          <a:solidFill>
            <a:schemeClr val="bg1"/>
          </a:solidFill>
          <a:ln w="9525">
            <a:solidFill>
              <a:srgbClr val="F8C5C8"/>
            </a:solidFill>
          </a:ln>
        </p:spPr>
        <p:style>
          <a:lnRef idx="2">
            <a:schemeClr val="accent1">
              <a:shade val="50000"/>
            </a:schemeClr>
          </a:lnRef>
          <a:fillRef idx="1">
            <a:schemeClr val="accent1"/>
          </a:fillRef>
          <a:effectRef idx="0">
            <a:schemeClr val="accent1"/>
          </a:effectRef>
          <a:fontRef idx="minor">
            <a:schemeClr val="lt1"/>
          </a:fontRef>
        </p:style>
        <p:txBody>
          <a:bodyPr lIns="0" rtlCol="0" anchor="t"/>
          <a:lstStyle/>
          <a:p>
            <a:pPr>
              <a:spcBef>
                <a:spcPct val="0"/>
              </a:spcBef>
              <a:defRPr/>
            </a:pPr>
            <a:r>
              <a:rPr lang="en-US" altLang="en-US" sz="1400" b="1" spc="30" dirty="0">
                <a:solidFill>
                  <a:srgbClr val="F08489"/>
                </a:solidFill>
                <a:cs typeface="Times New Roman" panose="02020603050405020304" pitchFamily="18" charset="0"/>
              </a:rPr>
              <a:t>GEWÖHNLICHE FEHLER</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Kind bekleidet gemessen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Kind in Windeln gemessen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Gewicht des Kindes wird während Stützen des Kindes gemessen</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Das Gewicht des Kindes wird mit Spielzeug in den Händen gemessen </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Beine oder Hände des Kindes berühren den Tisch (auf dem die Waage steht) oder die Wand</a:t>
            </a:r>
          </a:p>
          <a:p>
            <a:pPr marL="171450" indent="-171450">
              <a:spcBef>
                <a:spcPts val="300"/>
              </a:spcBef>
              <a:buFont typeface="Arial" panose="020B0604020202020204" pitchFamily="34" charset="0"/>
              <a:buChar char="•"/>
              <a:defRPr/>
            </a:pPr>
            <a:r>
              <a:rPr lang="de-DE" altLang="en-US" sz="1100" dirty="0">
                <a:solidFill>
                  <a:schemeClr val="accent1"/>
                </a:solidFill>
                <a:cs typeface="Times New Roman" panose="02020603050405020304" pitchFamily="18" charset="0"/>
              </a:rPr>
              <a:t>Die Waage steht auf einer weichen Oberfläche (z. B. der Matratze eines Bettes)</a:t>
            </a:r>
            <a:endParaRPr lang="en-GB" altLang="en-US" sz="1100" dirty="0">
              <a:solidFill>
                <a:schemeClr val="accent1"/>
              </a:solidFill>
              <a:cs typeface="Times New Roman" panose="02020603050405020304" pitchFamily="18" charset="0"/>
            </a:endParaRPr>
          </a:p>
        </p:txBody>
      </p:sp>
      <p:sp>
        <p:nvSpPr>
          <p:cNvPr id="10243" name="Title 1">
            <a:extLst>
              <a:ext uri="{FF2B5EF4-FFF2-40B4-BE49-F238E27FC236}">
                <a16:creationId xmlns:a16="http://schemas.microsoft.com/office/drawing/2014/main" id="{3F584A3F-C1D0-1144-5ECC-C60BA9FDAF6D}"/>
              </a:ext>
            </a:extLst>
          </p:cNvPr>
          <p:cNvSpPr>
            <a:spLocks noGrp="1"/>
          </p:cNvSpPr>
          <p:nvPr>
            <p:ph type="title"/>
          </p:nvPr>
        </p:nvSpPr>
        <p:spPr>
          <a:xfrm>
            <a:off x="360363" y="352544"/>
            <a:ext cx="7084693" cy="430887"/>
          </a:xfrm>
        </p:spPr>
        <p:txBody>
          <a:bodyPr vert="horz"/>
          <a:lstStyle/>
          <a:p>
            <a:r>
              <a:rPr lang="en-GB" altLang="en-US" dirty="0" err="1"/>
              <a:t>Gewichtsmessung</a:t>
            </a:r>
            <a:r>
              <a:rPr lang="en-GB" altLang="en-US" dirty="0"/>
              <a:t> </a:t>
            </a:r>
            <a:r>
              <a:rPr lang="en-GB" altLang="en-US" dirty="0" err="1"/>
              <a:t>eines</a:t>
            </a:r>
            <a:r>
              <a:rPr lang="en-GB" altLang="en-US" dirty="0"/>
              <a:t> </a:t>
            </a:r>
            <a:r>
              <a:rPr lang="en-GB" altLang="en-US" dirty="0" err="1"/>
              <a:t>Säuglings</a:t>
            </a:r>
            <a:r>
              <a:rPr lang="en-GB" altLang="en-US" dirty="0"/>
              <a:t> </a:t>
            </a:r>
            <a:r>
              <a:rPr lang="en-GB" altLang="en-US" sz="2000" b="0" dirty="0"/>
              <a:t>(&lt;2 Jahre alt)</a:t>
            </a:r>
            <a:endParaRPr lang="en-GB" altLang="en-US" b="0" dirty="0"/>
          </a:p>
        </p:txBody>
      </p:sp>
      <p:pic>
        <p:nvPicPr>
          <p:cNvPr id="14" name="Grafik 5">
            <a:extLst>
              <a:ext uri="{FF2B5EF4-FFF2-40B4-BE49-F238E27FC236}">
                <a16:creationId xmlns:a16="http://schemas.microsoft.com/office/drawing/2014/main" id="{472F493D-5481-1EBF-2CDD-D2BD8A8DC52D}"/>
              </a:ext>
            </a:extLst>
          </p:cNvPr>
          <p:cNvPicPr>
            <a:picLocks noChangeAspect="1" noChangeArrowheads="1"/>
          </p:cNvPicPr>
          <p:nvPr/>
        </p:nvPicPr>
        <p:blipFill>
          <a:blip r:embed="rId6">
            <a:clrChange>
              <a:clrFrom>
                <a:srgbClr val="FFFFFF"/>
              </a:clrFrom>
              <a:clrTo>
                <a:srgbClr val="FFFFFF">
                  <a:alpha val="0"/>
                </a:srgbClr>
              </a:clrTo>
            </a:clrChange>
            <a:alphaModFix/>
            <a:extLst>
              <a:ext uri="{28A0092B-C50C-407E-A947-70E740481C1C}">
                <a14:useLocalDpi xmlns:a14="http://schemas.microsoft.com/office/drawing/2010/main" val="0"/>
              </a:ext>
            </a:extLst>
          </a:blip>
          <a:srcRect/>
          <a:stretch>
            <a:fillRect/>
          </a:stretch>
        </p:blipFill>
        <p:spPr bwMode="auto">
          <a:xfrm>
            <a:off x="1165860" y="783431"/>
            <a:ext cx="3869926" cy="387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ußzeilenplatzhalter 3">
            <a:extLst>
              <a:ext uri="{FF2B5EF4-FFF2-40B4-BE49-F238E27FC236}">
                <a16:creationId xmlns:a16="http://schemas.microsoft.com/office/drawing/2014/main" id="{A5A330BB-6E7E-1ECC-B27A-622360CD0F8D}"/>
              </a:ext>
            </a:extLst>
          </p:cNvPr>
          <p:cNvSpPr>
            <a:spLocks noGrp="1"/>
          </p:cNvSpPr>
          <p:nvPr>
            <p:ph type="ftr" sz="quarter" idx="11"/>
          </p:nvPr>
        </p:nvSpPr>
        <p:spPr/>
        <p:txBody>
          <a:bodyPr/>
          <a:lstStyle/>
          <a:p>
            <a:pPr>
              <a:defRPr/>
            </a:pPr>
            <a:r>
              <a:rPr lang="de-AT"/>
              <a:t>©ESPGHAN </a:t>
            </a:r>
          </a:p>
        </p:txBody>
      </p:sp>
      <p:sp>
        <p:nvSpPr>
          <p:cNvPr id="5" name="Foliennummernplatzhalter 4">
            <a:extLst>
              <a:ext uri="{FF2B5EF4-FFF2-40B4-BE49-F238E27FC236}">
                <a16:creationId xmlns:a16="http://schemas.microsoft.com/office/drawing/2014/main" id="{8040ACE4-6681-4128-E868-4D3F45C886FA}"/>
              </a:ext>
            </a:extLst>
          </p:cNvPr>
          <p:cNvSpPr>
            <a:spLocks noGrp="1"/>
          </p:cNvSpPr>
          <p:nvPr>
            <p:ph type="sldNum" sz="quarter" idx="12"/>
          </p:nvPr>
        </p:nvSpPr>
        <p:spPr/>
        <p:txBody>
          <a:bodyPr/>
          <a:lstStyle/>
          <a:p>
            <a:pPr>
              <a:defRPr/>
            </a:pPr>
            <a:fld id="{42770ED3-E81A-4D20-AA9B-13DEB7B0C866}" type="slidenum">
              <a:rPr lang="de-AT" altLang="de-DE" smtClean="0"/>
              <a:pPr>
                <a:defRPr/>
              </a:pPr>
              <a:t>9</a:t>
            </a:fld>
            <a:endParaRPr lang="de-AT" altLang="de-DE"/>
          </a:p>
        </p:txBody>
      </p:sp>
      <p:grpSp>
        <p:nvGrpSpPr>
          <p:cNvPr id="11" name="Gruppieren 10">
            <a:extLst>
              <a:ext uri="{FF2B5EF4-FFF2-40B4-BE49-F238E27FC236}">
                <a16:creationId xmlns:a16="http://schemas.microsoft.com/office/drawing/2014/main" id="{28543727-6BE9-F743-CAE3-A292C0DF5269}"/>
              </a:ext>
            </a:extLst>
          </p:cNvPr>
          <p:cNvGrpSpPr/>
          <p:nvPr/>
        </p:nvGrpSpPr>
        <p:grpSpPr>
          <a:xfrm>
            <a:off x="313138" y="1347788"/>
            <a:ext cx="1071153" cy="1023453"/>
            <a:chOff x="313138" y="1347788"/>
            <a:chExt cx="1517612" cy="1450031"/>
          </a:xfrm>
        </p:grpSpPr>
        <p:sp>
          <p:nvSpPr>
            <p:cNvPr id="15" name="Freeform 49">
              <a:extLst>
                <a:ext uri="{FF2B5EF4-FFF2-40B4-BE49-F238E27FC236}">
                  <a16:creationId xmlns:a16="http://schemas.microsoft.com/office/drawing/2014/main" id="{AEFDB7DD-C9B7-E1AF-63E1-AAEA99AF50A2}"/>
                </a:ext>
              </a:extLst>
            </p:cNvPr>
            <p:cNvSpPr>
              <a:spLocks/>
            </p:cNvSpPr>
            <p:nvPr/>
          </p:nvSpPr>
          <p:spPr bwMode="gray">
            <a:xfrm rot="10800000">
              <a:off x="313138" y="1347788"/>
              <a:ext cx="1517612" cy="1450031"/>
            </a:xfrm>
            <a:custGeom>
              <a:avLst/>
              <a:gdLst>
                <a:gd name="T0" fmla="*/ 1305 w 2614"/>
                <a:gd name="T1" fmla="*/ 2498 h 2498"/>
                <a:gd name="T2" fmla="*/ 723 w 2614"/>
                <a:gd name="T3" fmla="*/ 2345 h 2498"/>
                <a:gd name="T4" fmla="*/ 696 w 2614"/>
                <a:gd name="T5" fmla="*/ 2250 h 2498"/>
                <a:gd name="T6" fmla="*/ 792 w 2614"/>
                <a:gd name="T7" fmla="*/ 2223 h 2498"/>
                <a:gd name="T8" fmla="*/ 2050 w 2614"/>
                <a:gd name="T9" fmla="*/ 2050 h 2498"/>
                <a:gd name="T10" fmla="*/ 2050 w 2614"/>
                <a:gd name="T11" fmla="*/ 564 h 2498"/>
                <a:gd name="T12" fmla="*/ 564 w 2614"/>
                <a:gd name="T13" fmla="*/ 564 h 2498"/>
                <a:gd name="T14" fmla="*/ 564 w 2614"/>
                <a:gd name="T15" fmla="*/ 2050 h 2498"/>
                <a:gd name="T16" fmla="*/ 564 w 2614"/>
                <a:gd name="T17" fmla="*/ 2149 h 2498"/>
                <a:gd name="T18" fmla="*/ 465 w 2614"/>
                <a:gd name="T19" fmla="*/ 2149 h 2498"/>
                <a:gd name="T20" fmla="*/ 465 w 2614"/>
                <a:gd name="T21" fmla="*/ 465 h 2498"/>
                <a:gd name="T22" fmla="*/ 2149 w 2614"/>
                <a:gd name="T23" fmla="*/ 465 h 2498"/>
                <a:gd name="T24" fmla="*/ 2149 w 2614"/>
                <a:gd name="T25" fmla="*/ 2149 h 2498"/>
                <a:gd name="T26" fmla="*/ 1305 w 2614"/>
                <a:gd name="T27" fmla="*/ 2498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14" h="2498">
                  <a:moveTo>
                    <a:pt x="1305" y="2498"/>
                  </a:moveTo>
                  <a:cubicBezTo>
                    <a:pt x="1105" y="2498"/>
                    <a:pt x="905" y="2448"/>
                    <a:pt x="723" y="2345"/>
                  </a:cubicBezTo>
                  <a:cubicBezTo>
                    <a:pt x="689" y="2327"/>
                    <a:pt x="677" y="2284"/>
                    <a:pt x="696" y="2250"/>
                  </a:cubicBezTo>
                  <a:cubicBezTo>
                    <a:pt x="715" y="2216"/>
                    <a:pt x="758" y="2204"/>
                    <a:pt x="792" y="2223"/>
                  </a:cubicBezTo>
                  <a:cubicBezTo>
                    <a:pt x="1201" y="2454"/>
                    <a:pt x="1718" y="2382"/>
                    <a:pt x="2050" y="2050"/>
                  </a:cubicBezTo>
                  <a:cubicBezTo>
                    <a:pt x="2460" y="1640"/>
                    <a:pt x="2460" y="974"/>
                    <a:pt x="2050" y="564"/>
                  </a:cubicBezTo>
                  <a:cubicBezTo>
                    <a:pt x="1640" y="154"/>
                    <a:pt x="974" y="154"/>
                    <a:pt x="564" y="564"/>
                  </a:cubicBezTo>
                  <a:cubicBezTo>
                    <a:pt x="154" y="974"/>
                    <a:pt x="154" y="1640"/>
                    <a:pt x="564" y="2050"/>
                  </a:cubicBezTo>
                  <a:cubicBezTo>
                    <a:pt x="591" y="2078"/>
                    <a:pt x="591" y="2122"/>
                    <a:pt x="564" y="2149"/>
                  </a:cubicBezTo>
                  <a:cubicBezTo>
                    <a:pt x="537" y="2177"/>
                    <a:pt x="492" y="2177"/>
                    <a:pt x="465" y="2149"/>
                  </a:cubicBezTo>
                  <a:cubicBezTo>
                    <a:pt x="0" y="1685"/>
                    <a:pt x="0" y="929"/>
                    <a:pt x="465" y="465"/>
                  </a:cubicBezTo>
                  <a:cubicBezTo>
                    <a:pt x="929" y="0"/>
                    <a:pt x="1685" y="0"/>
                    <a:pt x="2149" y="465"/>
                  </a:cubicBezTo>
                  <a:cubicBezTo>
                    <a:pt x="2614" y="929"/>
                    <a:pt x="2614" y="1685"/>
                    <a:pt x="2149" y="2149"/>
                  </a:cubicBezTo>
                  <a:cubicBezTo>
                    <a:pt x="1921" y="2378"/>
                    <a:pt x="1614" y="2498"/>
                    <a:pt x="1305" y="2498"/>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ihandform: Form 16">
              <a:extLst>
                <a:ext uri="{FF2B5EF4-FFF2-40B4-BE49-F238E27FC236}">
                  <a16:creationId xmlns:a16="http://schemas.microsoft.com/office/drawing/2014/main" id="{9F1F384B-0105-537D-6866-55C2E0A7CD69}"/>
                </a:ext>
              </a:extLst>
            </p:cNvPr>
            <p:cNvSpPr>
              <a:spLocks/>
            </p:cNvSpPr>
            <p:nvPr/>
          </p:nvSpPr>
          <p:spPr bwMode="gray">
            <a:xfrm rot="10800000">
              <a:off x="815228" y="1769280"/>
              <a:ext cx="513678" cy="513179"/>
            </a:xfrm>
            <a:custGeom>
              <a:avLst/>
              <a:gdLst>
                <a:gd name="connsiteX0" fmla="*/ 472880 w 513678"/>
                <a:gd name="connsiteY0" fmla="*/ 513179 h 513179"/>
                <a:gd name="connsiteX1" fmla="*/ 444423 w 513678"/>
                <a:gd name="connsiteY1" fmla="*/ 501572 h 513179"/>
                <a:gd name="connsiteX2" fmla="*/ 301610 w 513678"/>
                <a:gd name="connsiteY2" fmla="*/ 358858 h 513179"/>
                <a:gd name="connsiteX3" fmla="*/ 256839 w 513678"/>
                <a:gd name="connsiteY3" fmla="*/ 314117 h 513179"/>
                <a:gd name="connsiteX4" fmla="*/ 251785 w 513678"/>
                <a:gd name="connsiteY4" fmla="*/ 319168 h 513179"/>
                <a:gd name="connsiteX5" fmla="*/ 69255 w 513678"/>
                <a:gd name="connsiteY5" fmla="*/ 501572 h 513179"/>
                <a:gd name="connsiteX6" fmla="*/ 40798 w 513678"/>
                <a:gd name="connsiteY6" fmla="*/ 513179 h 513179"/>
                <a:gd name="connsiteX7" fmla="*/ 11760 w 513678"/>
                <a:gd name="connsiteY7" fmla="*/ 501572 h 513179"/>
                <a:gd name="connsiteX8" fmla="*/ 11760 w 513678"/>
                <a:gd name="connsiteY8" fmla="*/ 443536 h 513179"/>
                <a:gd name="connsiteX9" fmla="*/ 154573 w 513678"/>
                <a:gd name="connsiteY9" fmla="*/ 301014 h 513179"/>
                <a:gd name="connsiteX10" fmla="*/ 199180 w 513678"/>
                <a:gd name="connsiteY10" fmla="*/ 256498 h 513179"/>
                <a:gd name="connsiteX11" fmla="*/ 194290 w 513678"/>
                <a:gd name="connsiteY11" fmla="*/ 251611 h 513179"/>
                <a:gd name="connsiteX12" fmla="*/ 11760 w 513678"/>
                <a:gd name="connsiteY12" fmla="*/ 69208 h 513179"/>
                <a:gd name="connsiteX13" fmla="*/ 11760 w 513678"/>
                <a:gd name="connsiteY13" fmla="*/ 11753 h 513179"/>
                <a:gd name="connsiteX14" fmla="*/ 69255 w 513678"/>
                <a:gd name="connsiteY14" fmla="*/ 11753 h 513179"/>
                <a:gd name="connsiteX15" fmla="*/ 212068 w 513678"/>
                <a:gd name="connsiteY15" fmla="*/ 154275 h 513179"/>
                <a:gd name="connsiteX16" fmla="*/ 256839 w 513678"/>
                <a:gd name="connsiteY16" fmla="*/ 198955 h 513179"/>
                <a:gd name="connsiteX17" fmla="*/ 261893 w 513678"/>
                <a:gd name="connsiteY17" fmla="*/ 193911 h 513179"/>
                <a:gd name="connsiteX18" fmla="*/ 444423 w 513678"/>
                <a:gd name="connsiteY18" fmla="*/ 11753 h 513179"/>
                <a:gd name="connsiteX19" fmla="*/ 501918 w 513678"/>
                <a:gd name="connsiteY19" fmla="*/ 11753 h 513179"/>
                <a:gd name="connsiteX20" fmla="*/ 501918 w 513678"/>
                <a:gd name="connsiteY20" fmla="*/ 69208 h 513179"/>
                <a:gd name="connsiteX21" fmla="*/ 359105 w 513678"/>
                <a:gd name="connsiteY21" fmla="*/ 211922 h 513179"/>
                <a:gd name="connsiteX22" fmla="*/ 314498 w 513678"/>
                <a:gd name="connsiteY22" fmla="*/ 256498 h 513179"/>
                <a:gd name="connsiteX23" fmla="*/ 319388 w 513678"/>
                <a:gd name="connsiteY23" fmla="*/ 261378 h 513179"/>
                <a:gd name="connsiteX24" fmla="*/ 501918 w 513678"/>
                <a:gd name="connsiteY24" fmla="*/ 443537 h 513179"/>
                <a:gd name="connsiteX25" fmla="*/ 501918 w 513678"/>
                <a:gd name="connsiteY25" fmla="*/ 501572 h 513179"/>
                <a:gd name="connsiteX26" fmla="*/ 472880 w 513678"/>
                <a:gd name="connsiteY26" fmla="*/ 513179 h 51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13678" h="513179">
                  <a:moveTo>
                    <a:pt x="472880" y="513179"/>
                  </a:moveTo>
                  <a:cubicBezTo>
                    <a:pt x="462426" y="513179"/>
                    <a:pt x="451973" y="509117"/>
                    <a:pt x="444423" y="501572"/>
                  </a:cubicBezTo>
                  <a:cubicBezTo>
                    <a:pt x="390340" y="447526"/>
                    <a:pt x="343018" y="400236"/>
                    <a:pt x="301610" y="358858"/>
                  </a:cubicBezTo>
                  <a:lnTo>
                    <a:pt x="256839" y="314117"/>
                  </a:lnTo>
                  <a:lnTo>
                    <a:pt x="251785" y="319168"/>
                  </a:lnTo>
                  <a:cubicBezTo>
                    <a:pt x="69255" y="501572"/>
                    <a:pt x="69255" y="501572"/>
                    <a:pt x="69255" y="501572"/>
                  </a:cubicBezTo>
                  <a:cubicBezTo>
                    <a:pt x="61705" y="509116"/>
                    <a:pt x="51252" y="513179"/>
                    <a:pt x="40798" y="513179"/>
                  </a:cubicBezTo>
                  <a:cubicBezTo>
                    <a:pt x="30345" y="513179"/>
                    <a:pt x="19891" y="509116"/>
                    <a:pt x="11760" y="501572"/>
                  </a:cubicBezTo>
                  <a:cubicBezTo>
                    <a:pt x="-3920" y="485322"/>
                    <a:pt x="-3920" y="459786"/>
                    <a:pt x="11760" y="443536"/>
                  </a:cubicBezTo>
                  <a:cubicBezTo>
                    <a:pt x="65843" y="389563"/>
                    <a:pt x="113166" y="342337"/>
                    <a:pt x="154573" y="301014"/>
                  </a:cubicBezTo>
                  <a:lnTo>
                    <a:pt x="199180" y="256498"/>
                  </a:lnTo>
                  <a:lnTo>
                    <a:pt x="194290" y="251611"/>
                  </a:lnTo>
                  <a:cubicBezTo>
                    <a:pt x="11760" y="69208"/>
                    <a:pt x="11760" y="69208"/>
                    <a:pt x="11760" y="69208"/>
                  </a:cubicBezTo>
                  <a:cubicBezTo>
                    <a:pt x="-3920" y="53538"/>
                    <a:pt x="-3920" y="28003"/>
                    <a:pt x="11760" y="11753"/>
                  </a:cubicBezTo>
                  <a:cubicBezTo>
                    <a:pt x="28022" y="-3917"/>
                    <a:pt x="53575" y="-3917"/>
                    <a:pt x="69255" y="11753"/>
                  </a:cubicBezTo>
                  <a:cubicBezTo>
                    <a:pt x="123338" y="65726"/>
                    <a:pt x="170660" y="112952"/>
                    <a:pt x="212068" y="154275"/>
                  </a:cubicBezTo>
                  <a:lnTo>
                    <a:pt x="256839" y="198955"/>
                  </a:lnTo>
                  <a:lnTo>
                    <a:pt x="261893" y="193911"/>
                  </a:lnTo>
                  <a:cubicBezTo>
                    <a:pt x="444423" y="11753"/>
                    <a:pt x="444423" y="11753"/>
                    <a:pt x="444423" y="11753"/>
                  </a:cubicBezTo>
                  <a:cubicBezTo>
                    <a:pt x="460103" y="-3917"/>
                    <a:pt x="485657" y="-3917"/>
                    <a:pt x="501918" y="11753"/>
                  </a:cubicBezTo>
                  <a:cubicBezTo>
                    <a:pt x="517598" y="28003"/>
                    <a:pt x="517598" y="53538"/>
                    <a:pt x="501918" y="69208"/>
                  </a:cubicBezTo>
                  <a:cubicBezTo>
                    <a:pt x="447835" y="123253"/>
                    <a:pt x="400512" y="170543"/>
                    <a:pt x="359105" y="211922"/>
                  </a:cubicBezTo>
                  <a:lnTo>
                    <a:pt x="314498" y="256498"/>
                  </a:lnTo>
                  <a:lnTo>
                    <a:pt x="319388" y="261378"/>
                  </a:lnTo>
                  <a:cubicBezTo>
                    <a:pt x="501918" y="443537"/>
                    <a:pt x="501918" y="443537"/>
                    <a:pt x="501918" y="443537"/>
                  </a:cubicBezTo>
                  <a:cubicBezTo>
                    <a:pt x="517598" y="459786"/>
                    <a:pt x="517598" y="485322"/>
                    <a:pt x="501918" y="501572"/>
                  </a:cubicBezTo>
                  <a:cubicBezTo>
                    <a:pt x="493787" y="509117"/>
                    <a:pt x="483334" y="513179"/>
                    <a:pt x="472880" y="513179"/>
                  </a:cubicBezTo>
                  <a:close/>
                </a:path>
              </a:pathLst>
            </a:custGeom>
            <a:solidFill>
              <a:srgbClr val="E30613">
                <a:alpha val="23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p>
          </p:txBody>
        </p:sp>
      </p:grpSp>
    </p:spTree>
    <p:extLst>
      <p:ext uri="{BB962C8B-B14F-4D97-AF65-F5344CB8AC3E}">
        <p14:creationId xmlns:p14="http://schemas.microsoft.com/office/powerpoint/2010/main" val="2989225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Larissa-Design">
  <a:themeElements>
    <a:clrScheme name="ESPGHAN">
      <a:dk1>
        <a:sysClr val="windowText" lastClr="000000"/>
      </a:dk1>
      <a:lt1>
        <a:sysClr val="window" lastClr="FFFFFF"/>
      </a:lt1>
      <a:dk2>
        <a:srgbClr val="4F4F4E"/>
      </a:dk2>
      <a:lt2>
        <a:srgbClr val="E6E1E5"/>
      </a:lt2>
      <a:accent1>
        <a:srgbClr val="073D61"/>
      </a:accent1>
      <a:accent2>
        <a:srgbClr val="005C5C"/>
      </a:accent2>
      <a:accent3>
        <a:srgbClr val="2AC9CD"/>
      </a:accent3>
      <a:accent4>
        <a:srgbClr val="96D8B3"/>
      </a:accent4>
      <a:accent5>
        <a:srgbClr val="D4EB8D"/>
      </a:accent5>
      <a:accent6>
        <a:srgbClr val="E6E1E5"/>
      </a:accent6>
      <a:hlink>
        <a:srgbClr val="2AC9CD"/>
      </a:hlink>
      <a:folHlink>
        <a:srgbClr val="E6E1E5"/>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78bb406-f9b4-4bf4-93fc-8ca01d6e3e84">
      <Terms xmlns="http://schemas.microsoft.com/office/infopath/2007/PartnerControls"/>
    </lcf76f155ced4ddcb4097134ff3c332f>
    <TaxCatchAll xmlns="7b5a56f8-56c5-4c53-9a70-bce830385d8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B1792AF59AA0041BA5A040C722AE121" ma:contentTypeVersion="18" ma:contentTypeDescription="Create a new document." ma:contentTypeScope="" ma:versionID="bf3d15d00abc0c85b82f5a855573c1e9">
  <xsd:schema xmlns:xsd="http://www.w3.org/2001/XMLSchema" xmlns:xs="http://www.w3.org/2001/XMLSchema" xmlns:p="http://schemas.microsoft.com/office/2006/metadata/properties" xmlns:ns2="978bb406-f9b4-4bf4-93fc-8ca01d6e3e84" xmlns:ns3="7b5a56f8-56c5-4c53-9a70-bce830385d8a" targetNamespace="http://schemas.microsoft.com/office/2006/metadata/properties" ma:root="true" ma:fieldsID="016dc04e3b3398f1c1a31e257be72b22" ns2:_="" ns3:_="">
    <xsd:import namespace="978bb406-f9b4-4bf4-93fc-8ca01d6e3e84"/>
    <xsd:import namespace="7b5a56f8-56c5-4c53-9a70-bce830385d8a"/>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8bb406-f9b4-4bf4-93fc-8ca01d6e3e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373e47a1-e958-48b5-b9b0-dce42dcf8ed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b5a56f8-56c5-4c53-9a70-bce830385d8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45b5458-c3af-4e87-b09f-5555548c8d8a}" ma:internalName="TaxCatchAll" ma:showField="CatchAllData" ma:web="7b5a56f8-56c5-4c53-9a70-bce830385d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962363-4298-47BB-9FAB-0A0E5F39DC56}">
  <ds:schemaRefs>
    <ds:schemaRef ds:uri="http://schemas.microsoft.com/sharepoint/v3/contenttype/forms"/>
  </ds:schemaRefs>
</ds:datastoreItem>
</file>

<file path=customXml/itemProps2.xml><?xml version="1.0" encoding="utf-8"?>
<ds:datastoreItem xmlns:ds="http://schemas.openxmlformats.org/officeDocument/2006/customXml" ds:itemID="{CF1DB444-464E-407C-B22B-06781938FC4C}">
  <ds:schemaRefs>
    <ds:schemaRef ds:uri="http://schemas.microsoft.com/office/2006/metadata/properties"/>
    <ds:schemaRef ds:uri="http://schemas.microsoft.com/office/infopath/2007/PartnerControls"/>
    <ds:schemaRef ds:uri="978bb406-f9b4-4bf4-93fc-8ca01d6e3e84"/>
    <ds:schemaRef ds:uri="7b5a56f8-56c5-4c53-9a70-bce830385d8a"/>
  </ds:schemaRefs>
</ds:datastoreItem>
</file>

<file path=customXml/itemProps3.xml><?xml version="1.0" encoding="utf-8"?>
<ds:datastoreItem xmlns:ds="http://schemas.openxmlformats.org/officeDocument/2006/customXml" ds:itemID="{AE7AFCE8-5172-42DC-B372-BDD16642A0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78bb406-f9b4-4bf4-93fc-8ca01d6e3e84"/>
    <ds:schemaRef ds:uri="7b5a56f8-56c5-4c53-9a70-bce830385d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Paper</Template>
  <TotalTime>0</TotalTime>
  <Words>1415</Words>
  <Application>Microsoft Office PowerPoint</Application>
  <PresentationFormat>On-screen Show (16:9)</PresentationFormat>
  <Paragraphs>184</Paragraphs>
  <Slides>16</Slides>
  <Notes>15</Notes>
  <HiddenSlides>0</HiddenSlides>
  <MMClips>6</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2" baseType="lpstr">
      <vt:lpstr>Aptos</vt:lpstr>
      <vt:lpstr>Arial</vt:lpstr>
      <vt:lpstr>Calibri</vt:lpstr>
      <vt:lpstr>Times New Roman</vt:lpstr>
      <vt:lpstr>Larissa-Design</vt:lpstr>
      <vt:lpstr>think-cell Folie</vt:lpstr>
      <vt:lpstr>PowerPoint Presentation</vt:lpstr>
      <vt:lpstr>Inhalt Anthropometrie bei pädiatrischen Patienten: Korrekte Messtechnik  und häufige Fehler</vt:lpstr>
      <vt:lpstr>Körpergröße – liegend (&lt;2 Jahre alt)</vt:lpstr>
      <vt:lpstr>Körpergröße – liegend (&lt;2 Jahre alt)</vt:lpstr>
      <vt:lpstr>Körpergröße – stehend (&gt;2 Jahre alt)</vt:lpstr>
      <vt:lpstr>Körpergröße – stehend (Kinder &gt;2 Jahre, die gerade stehen können)</vt:lpstr>
      <vt:lpstr>Kopfumfangmessung</vt:lpstr>
      <vt:lpstr>Kopfumfangmessung</vt:lpstr>
      <vt:lpstr>Gewichtsmessung eines Säuglings (&lt;2 Jahre alt)</vt:lpstr>
      <vt:lpstr>Gewichtsmessung eines Säuglings (&lt;2 Jahre alt)</vt:lpstr>
      <vt:lpstr>Gewichtsmessung eines Kindes (&gt;2 Jahre alt)</vt:lpstr>
      <vt:lpstr>Gewichtsmessung eines Kindes (&gt;2 Jahre alt)</vt:lpstr>
      <vt:lpstr>Gewichtsmessung bei einem unkooperativen Kind/ Kind mit Behinderung</vt:lpstr>
      <vt:lpstr>Übertragen der Messwerte auf Perzentilenkurven  </vt:lpstr>
      <vt:lpstr>Weitere Informationen</vt:lpstr>
      <vt:lpstr>Translation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vschiefert</dc:creator>
  <cp:lastModifiedBy>Katharina Ikrath</cp:lastModifiedBy>
  <cp:revision>437</cp:revision>
  <cp:lastPrinted>2019-10-15T08:56:38Z</cp:lastPrinted>
  <dcterms:created xsi:type="dcterms:W3CDTF">2016-04-11T22:55:53Z</dcterms:created>
  <dcterms:modified xsi:type="dcterms:W3CDTF">2024-01-23T11:22:25Z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0x010100FB1792AF59AA0041BA5A040C722AE121</vt:lpwstr>
  </property>
  <property fmtid="{D5CDD505-2E9C-101B-9397-08002B2CF9AE}" pid="3" name="MediaServiceImageTags">
    <vt:lpwstr/>
  </property>
</Properties>
</file>