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976216-32C7-4F6D-A5EA-AC6010555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189B674-E244-471F-BA0A-11EF99A70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10B8D-1DED-44E3-9CC7-6430B7FBB3CA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8B10EE-D3E3-491B-9B46-5688F97DA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3E2A547-D0F2-4F00-A4E0-D19E15AD3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D5BB3-6796-4A7B-8DD5-2744E1E6A9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762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5D84CFE-F96E-4581-8E50-7849BCDED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8F24370-B5B9-4E54-91F0-B557E24233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40BC7F-836E-405C-9BE7-9E1D755BE0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10B8D-1DED-44E3-9CC7-6430B7FBB3CA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CDE82-5D2D-4A6E-B7A7-0175E5BF83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C83FF3-9291-4E5F-91B3-8997C18BEF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D5BB3-6796-4A7B-8DD5-2744E1E6A9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0255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4221E3F-5705-4D49-96A0-264D34C26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64A0010-9D18-4AA5-97D6-7D64CBE47A7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45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B4EB1C1F-A569-4307-BE32-09809DCCF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4DD5E9F-8596-40DD-933A-3195FA83F9D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502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FF76AD75-0033-4339-BC13-485C7CA9D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F3203E9-9BC8-4B10-A456-CAA4A4D426A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080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AF027C6-8CF1-402A-BED7-63D63F313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D1A224D-C0AE-4812-81AF-1B26E4061F8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376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CBCF9615-0D6A-4C06-B01F-173FADEF1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F881F00-B893-4BDF-8E3A-4AAC1A438CB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8362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C8F1D104-019B-43C6-A1EB-B4C8B0FB3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Translation</a:t>
            </a:r>
            <a:endParaRPr lang="en-US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D31D72E-27F8-423B-827A-951F7757045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326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756D8F0-1013-4957-BAA6-42869B6D1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E72CB00-CEA9-4898-A6EF-C8BC51EE4EC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074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185FC69B-B5EC-4E54-83AB-0773A04C7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4FE4528-2E49-4D72-A12A-295470B67A9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53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1C8C2D1-408C-497E-86CA-1D427CB61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18739FD-7866-4C48-AE50-89EFB374F88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86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25D9CCF-62D1-45D6-9343-71262D481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E54F0AB-5E6B-4C3D-9FE6-8BB16F14223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632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522A210-045B-44B0-BA3D-03252DEA4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CF18EF6-FF5D-46D6-8DA1-735C98C2CEC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236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27C53C32-EE84-4BA9-A44F-4F57BD63C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F394AEC-39CF-49C2-BBAD-9B0A724A6B1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441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B64B5DDB-FDEF-469E-802A-6F336CEDE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3D00C1A-E867-4BA8-BF56-DDB43C4DFE5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099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D2F22BFB-28B0-4DFF-92BF-B1AEAC6A3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F99CD6A-8395-48E6-A352-750285CBF4C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829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E887EF7-67AA-4DAC-9F91-0D4720DF6E86}"/>
</file>

<file path=customXml/itemProps2.xml><?xml version="1.0" encoding="utf-8"?>
<ds:datastoreItem xmlns:ds="http://schemas.openxmlformats.org/officeDocument/2006/customXml" ds:itemID="{A01EF5E7-ACC1-46A8-A8BB-A3C65819C4B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Translation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Litwin, Anna Maria</dc:creator>
  <cp:lastModifiedBy>Litwin, Anna Maria</cp:lastModifiedBy>
  <cp:revision>1</cp:revision>
  <dcterms:created xsi:type="dcterms:W3CDTF">2024-03-08T12:41:40Z</dcterms:created>
  <dcterms:modified xsi:type="dcterms:W3CDTF">2024-03-08T12:41:40Z</dcterms:modified>
</cp:coreProperties>
</file>