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1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329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488AD-1D43-433B-AF40-47414AAB93D4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4B3E5-005C-4997-88AC-CD56339346A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22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B4B3E5-005C-4997-88AC-CD56339346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87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44C861-3D2B-43DA-89BD-C90758D44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977305E-27E9-4A9B-85F1-068AC36B1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3F89-8E44-45A2-A2B2-76BC2C9247B9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4385D4A-23FB-4382-A830-CD31103EA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9969835-AAB1-4B9F-A77A-D6FF3FAE8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0A0-918F-42F9-B83F-291A7E019E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0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0C2D72D-B053-49BB-B8D4-E469B3BD2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06160C-CD2C-4160-B26F-1D800DE6D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BB2929-9063-4314-B057-AAE0990660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D3F89-8E44-45A2-A2B2-76BC2C9247B9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2962C8-61E6-4732-A9BF-E62FA72814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ED5D23-E134-40DE-82CB-9133B1BEF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530A0-918F-42F9-B83F-291A7E019E1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1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85C1873-5C22-4017-A961-034B7CC1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15E68CF-75DE-4043-9B56-6E8B6183EFE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43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868670C-3FD9-4E93-A4F1-17E7EDC2E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A48861A-BF21-41DB-B4B9-2EC0CB95F7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7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FBDAFAE-8CE9-4E66-A2C8-3D0882EA7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1F7317D-9F14-42B1-A437-280B1068BC2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639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B8AA61A-12EB-4082-8585-FA26F755B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D418661-16D4-4FDB-8D46-CAFC9765282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508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8A2AE5A-0A46-430C-99C8-7DF1F823F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95C661B-0875-4711-805C-85A491AF1F5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70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BE305CC-4705-4456-AF38-612B85AFB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094B912-8BDA-4274-A632-C38EC958E30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581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9056DFC-0F05-4ADF-B649-A3D40BBE8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Traduzione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23FED76-EC1B-40D1-84CF-03065675887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270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7845CD1-CBE0-4575-B8E4-24F4FA285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163622C-6518-4794-BA4A-B5DEF934C04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256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326900B-ABE3-4BA4-83C7-5B9BE0C2C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58004BD-3C17-464E-A497-3DEC8ABA7C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51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84130BD-F142-4616-A63A-E66499C32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88FF9ED-7174-4C2E-96C3-D7512112B49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61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F2E9070-2573-45AC-A324-446D4E2C1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477EE0E-ACA1-4592-B4BA-32BB1A8F14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260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4C350D2-E08E-40F3-BD2E-8C663A21A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E498145-777C-4835-B8EA-15B1E41FB87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17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569E62E-461C-4E69-829E-E07529D47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03C1106-849B-478E-BA5D-20588F7D01B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300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E517204-5920-4CE6-8848-CCD548357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5A4EAAF-367E-41B5-BAD8-5A706F6FFC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47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38584DA-9280-47C6-817C-53F24E12A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CFC0A69-688B-46FC-8A31-0954699C312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42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1664CD-93D4-499E-A1F7-0507CE0EFD14}"/>
</file>

<file path=customXml/itemProps2.xml><?xml version="1.0" encoding="utf-8"?>
<ds:datastoreItem xmlns:ds="http://schemas.openxmlformats.org/officeDocument/2006/customXml" ds:itemID="{BEE9A801-E9C8-4307-8FEC-D6F37CCE8DD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Breitbild</PresentationFormat>
  <Paragraphs>3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  <vt:lpstr>Traduzione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Koletzko, Sibylle Prof. Dr.</dc:creator>
  <cp:lastModifiedBy>Koletzko, Sibylle Prof. Dr.</cp:lastModifiedBy>
  <cp:revision>2</cp:revision>
  <dcterms:created xsi:type="dcterms:W3CDTF">2024-03-18T20:04:03Z</dcterms:created>
  <dcterms:modified xsi:type="dcterms:W3CDTF">2024-03-18T20:04:56Z</dcterms:modified>
</cp:coreProperties>
</file>