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notesSlides/notesSlide9.xml" ContentType="application/vnd.openxmlformats-officedocument.presentationml.notesSlide+xml"/>
  <Override PartName="/ppt/tags/tag17.xml" ContentType="application/vnd.openxmlformats-officedocument.presentationml.tags+xml"/>
  <Override PartName="/ppt/notesSlides/notesSlide10.xml" ContentType="application/vnd.openxmlformats-officedocument.presentationml.notesSlide+xml"/>
  <Override PartName="/ppt/tags/tag18.xml" ContentType="application/vnd.openxmlformats-officedocument.presentationml.tags+xml"/>
  <Override PartName="/ppt/notesSlides/notesSlide11.xml" ContentType="application/vnd.openxmlformats-officedocument.presentationml.notesSlide+xml"/>
  <Override PartName="/ppt/tags/tag19.xml" ContentType="application/vnd.openxmlformats-officedocument.presentationml.tags+xml"/>
  <Override PartName="/ppt/notesSlides/notesSlide12.xml" ContentType="application/vnd.openxmlformats-officedocument.presentationml.notesSlide+xml"/>
  <Override PartName="/ppt/tags/tag20.xml" ContentType="application/vnd.openxmlformats-officedocument.presentationml.tags+xml"/>
  <Override PartName="/ppt/notesSlides/notesSlide13.xml" ContentType="application/vnd.openxmlformats-officedocument.presentationml.notesSlide+xml"/>
  <Override PartName="/ppt/tags/tag21.xml" ContentType="application/vnd.openxmlformats-officedocument.presentationml.tags+xml"/>
  <Override PartName="/ppt/notesSlides/notesSlide14.xml" ContentType="application/vnd.openxmlformats-officedocument.presentationml.notesSlide+xml"/>
  <Override PartName="/ppt/tags/tag22.xml" ContentType="application/vnd.openxmlformats-officedocument.presentationml.tags+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1"/>
  </p:notesMasterIdLst>
  <p:handoutMasterIdLst>
    <p:handoutMasterId r:id="rId22"/>
  </p:handoutMasterIdLst>
  <p:sldIdLst>
    <p:sldId id="2837" r:id="rId5"/>
    <p:sldId id="1415" r:id="rId6"/>
    <p:sldId id="283" r:id="rId7"/>
    <p:sldId id="2905" r:id="rId8"/>
    <p:sldId id="2906" r:id="rId9"/>
    <p:sldId id="2907" r:id="rId10"/>
    <p:sldId id="2908" r:id="rId11"/>
    <p:sldId id="2909" r:id="rId12"/>
    <p:sldId id="2910" r:id="rId13"/>
    <p:sldId id="2911" r:id="rId14"/>
    <p:sldId id="2912" r:id="rId15"/>
    <p:sldId id="2913" r:id="rId16"/>
    <p:sldId id="2914" r:id="rId17"/>
    <p:sldId id="2915" r:id="rId18"/>
    <p:sldId id="2902" r:id="rId19"/>
    <p:sldId id="2918" r:id="rId20"/>
  </p:sldIdLst>
  <p:sldSz cx="9144000" cy="5143500" type="screen16x9"/>
  <p:notesSz cx="6761163" cy="9942513"/>
  <p:custDataLst>
    <p:tags r:id="rId23"/>
  </p:custDataLst>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2" pos="872" userDrawn="1">
          <p15:clr>
            <a:srgbClr val="A4A3A4"/>
          </p15:clr>
        </p15:guide>
        <p15:guide id="3" orient="horz" pos="1189" userDrawn="1">
          <p15:clr>
            <a:srgbClr val="A4A3A4"/>
          </p15:clr>
        </p15:guide>
        <p15:guide id="4" pos="294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na Niseteo" initials="TN" lastIdx="2" clrIdx="0"/>
  <p:cmAuthor id="2" name="Konstantinos Gerasimidis"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8489"/>
    <a:srgbClr val="F39FA3"/>
    <a:srgbClr val="F8C5C8"/>
    <a:srgbClr val="5AC2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9E6CBC-D2CF-477B-A522-A0516E9251AB}" v="3" dt="2024-01-23T09:34:49.4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31" autoAdjust="0"/>
    <p:restoredTop sz="89624" autoAdjust="0"/>
  </p:normalViewPr>
  <p:slideViewPr>
    <p:cSldViewPr snapToGrid="0">
      <p:cViewPr varScale="1">
        <p:scale>
          <a:sx n="102" d="100"/>
          <a:sy n="102" d="100"/>
        </p:scale>
        <p:origin x="1349" y="67"/>
      </p:cViewPr>
      <p:guideLst>
        <p:guide pos="872"/>
        <p:guide orient="horz" pos="1189"/>
        <p:guide pos="2948"/>
      </p:guideLst>
    </p:cSldViewPr>
  </p:slid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59" d="100"/>
          <a:sy n="59" d="100"/>
        </p:scale>
        <p:origin x="3240"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arina Ikrath" userId="cfb46c0e-784e-4967-ba00-ce9e1da3cf9e" providerId="ADAL" clId="{F8B2AC39-D4AF-4906-95ED-8537F9063C5B}"/>
    <pc:docChg chg="modSld">
      <pc:chgData name="Katharina Ikrath" userId="cfb46c0e-784e-4967-ba00-ce9e1da3cf9e" providerId="ADAL" clId="{F8B2AC39-D4AF-4906-95ED-8537F9063C5B}" dt="2023-10-06T06:55:43.922" v="0" actId="21"/>
      <pc:docMkLst>
        <pc:docMk/>
      </pc:docMkLst>
      <pc:sldChg chg="delSp">
        <pc:chgData name="Katharina Ikrath" userId="cfb46c0e-784e-4967-ba00-ce9e1da3cf9e" providerId="ADAL" clId="{F8B2AC39-D4AF-4906-95ED-8537F9063C5B}" dt="2023-10-06T06:55:43.922" v="0" actId="21"/>
        <pc:sldMkLst>
          <pc:docMk/>
          <pc:sldMk cId="0" sldId="2837"/>
        </pc:sldMkLst>
        <pc:spChg chg="del">
          <ac:chgData name="Katharina Ikrath" userId="cfb46c0e-784e-4967-ba00-ce9e1da3cf9e" providerId="ADAL" clId="{F8B2AC39-D4AF-4906-95ED-8537F9063C5B}" dt="2023-10-06T06:55:43.922" v="0" actId="21"/>
          <ac:spMkLst>
            <pc:docMk/>
            <pc:sldMk cId="0" sldId="2837"/>
            <ac:spMk id="6147" creationId="{E55693F1-51F4-4BF1-5543-CE0CE39C4722}"/>
          </ac:spMkLst>
        </pc:spChg>
      </pc:sldChg>
    </pc:docChg>
  </pc:docChgLst>
  <pc:docChgLst>
    <pc:chgData name="Katharina Ikrath" userId="cfb46c0e-784e-4967-ba00-ce9e1da3cf9e" providerId="ADAL" clId="{889E6CBC-D2CF-477B-A522-A0516E9251AB}"/>
    <pc:docChg chg="addSld modSld">
      <pc:chgData name="Katharina Ikrath" userId="cfb46c0e-784e-4967-ba00-ce9e1da3cf9e" providerId="ADAL" clId="{889E6CBC-D2CF-477B-A522-A0516E9251AB}" dt="2024-01-23T09:34:49.410" v="0"/>
      <pc:docMkLst>
        <pc:docMk/>
      </pc:docMkLst>
      <pc:sldChg chg="add">
        <pc:chgData name="Katharina Ikrath" userId="cfb46c0e-784e-4967-ba00-ce9e1da3cf9e" providerId="ADAL" clId="{889E6CBC-D2CF-477B-A522-A0516E9251AB}" dt="2024-01-23T09:34:49.410" v="0"/>
        <pc:sldMkLst>
          <pc:docMk/>
          <pc:sldMk cId="1016367952" sldId="291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609CCEF-EBD9-FA12-0864-BD03E4C5F8CE}"/>
              </a:ext>
            </a:extLst>
          </p:cNvPr>
          <p:cNvSpPr>
            <a:spLocks noGrp="1"/>
          </p:cNvSpPr>
          <p:nvPr>
            <p:ph type="hdr" sz="quarter"/>
          </p:nvPr>
        </p:nvSpPr>
        <p:spPr>
          <a:xfrm>
            <a:off x="0" y="0"/>
            <a:ext cx="2930525" cy="496888"/>
          </a:xfrm>
          <a:prstGeom prst="rect">
            <a:avLst/>
          </a:prstGeom>
        </p:spPr>
        <p:txBody>
          <a:bodyPr vert="horz" lIns="85789" tIns="42895" rIns="85789" bIns="42895" rtlCol="0"/>
          <a:lstStyle>
            <a:lvl1pPr algn="l" eaLnBrk="1" hangingPunct="1">
              <a:defRPr sz="1100">
                <a:latin typeface="Calibri" panose="020F0502020204030204" pitchFamily="34" charset="0"/>
                <a:ea typeface="MS PGothic" panose="020B0600070205080204" pitchFamily="34" charset="-128"/>
                <a:cs typeface="MS PGothic" pitchFamily="34" charset="-128"/>
              </a:defRPr>
            </a:lvl1pPr>
          </a:lstStyle>
          <a:p>
            <a:pPr>
              <a:defRPr/>
            </a:pPr>
            <a:endParaRPr lang="de-DE"/>
          </a:p>
        </p:txBody>
      </p:sp>
      <p:sp>
        <p:nvSpPr>
          <p:cNvPr id="3" name="Datumsplatzhalter 2">
            <a:extLst>
              <a:ext uri="{FF2B5EF4-FFF2-40B4-BE49-F238E27FC236}">
                <a16:creationId xmlns:a16="http://schemas.microsoft.com/office/drawing/2014/main" id="{8A268E58-1BE6-C0DC-5854-873EAF012075}"/>
              </a:ext>
            </a:extLst>
          </p:cNvPr>
          <p:cNvSpPr>
            <a:spLocks noGrp="1"/>
          </p:cNvSpPr>
          <p:nvPr>
            <p:ph type="dt" sz="quarter" idx="1"/>
          </p:nvPr>
        </p:nvSpPr>
        <p:spPr>
          <a:xfrm>
            <a:off x="3829050" y="0"/>
            <a:ext cx="2930525" cy="496888"/>
          </a:xfrm>
          <a:prstGeom prst="rect">
            <a:avLst/>
          </a:prstGeom>
        </p:spPr>
        <p:txBody>
          <a:bodyPr vert="horz" wrap="square" lIns="85789" tIns="42895" rIns="85789" bIns="42895" numCol="1" anchor="t" anchorCtr="0" compatLnSpc="1">
            <a:prstTxWarp prst="textNoShape">
              <a:avLst/>
            </a:prstTxWarp>
          </a:bodyPr>
          <a:lstStyle>
            <a:lvl1pPr algn="r" eaLnBrk="1" hangingPunct="1">
              <a:defRPr sz="1100">
                <a:latin typeface="Calibri" panose="020F0502020204030204" pitchFamily="34" charset="0"/>
                <a:ea typeface="MS PGothic" panose="020B0600070205080204" pitchFamily="34" charset="-128"/>
              </a:defRPr>
            </a:lvl1pPr>
          </a:lstStyle>
          <a:p>
            <a:pPr>
              <a:defRPr/>
            </a:pPr>
            <a:fld id="{DF9642F0-4D51-4020-B118-31F1F7A38F62}" type="datetime1">
              <a:rPr lang="de-DE"/>
              <a:pPr>
                <a:defRPr/>
              </a:pPr>
              <a:t>23.01.2024</a:t>
            </a:fld>
            <a:endParaRPr lang="de-DE" dirty="0"/>
          </a:p>
        </p:txBody>
      </p:sp>
      <p:sp>
        <p:nvSpPr>
          <p:cNvPr id="4" name="Fußzeilenplatzhalter 3">
            <a:extLst>
              <a:ext uri="{FF2B5EF4-FFF2-40B4-BE49-F238E27FC236}">
                <a16:creationId xmlns:a16="http://schemas.microsoft.com/office/drawing/2014/main" id="{3A03A9CA-748B-3C10-F695-673EB2EE98AE}"/>
              </a:ext>
            </a:extLst>
          </p:cNvPr>
          <p:cNvSpPr>
            <a:spLocks noGrp="1"/>
          </p:cNvSpPr>
          <p:nvPr>
            <p:ph type="ftr" sz="quarter" idx="2"/>
          </p:nvPr>
        </p:nvSpPr>
        <p:spPr>
          <a:xfrm>
            <a:off x="0" y="9444038"/>
            <a:ext cx="2930525" cy="496887"/>
          </a:xfrm>
          <a:prstGeom prst="rect">
            <a:avLst/>
          </a:prstGeom>
        </p:spPr>
        <p:txBody>
          <a:bodyPr vert="horz" lIns="85789" tIns="42895" rIns="85789" bIns="42895" rtlCol="0" anchor="b"/>
          <a:lstStyle>
            <a:lvl1pPr algn="l" eaLnBrk="1" hangingPunct="1">
              <a:defRPr sz="1100">
                <a:latin typeface="Calibri" panose="020F0502020204030204" pitchFamily="34" charset="0"/>
                <a:ea typeface="MS PGothic" panose="020B0600070205080204" pitchFamily="34" charset="-128"/>
                <a:cs typeface="MS PGothic" pitchFamily="34" charset="-128"/>
              </a:defRPr>
            </a:lvl1pPr>
          </a:lstStyle>
          <a:p>
            <a:pPr>
              <a:defRPr/>
            </a:pPr>
            <a:endParaRPr lang="de-DE"/>
          </a:p>
        </p:txBody>
      </p:sp>
      <p:sp>
        <p:nvSpPr>
          <p:cNvPr id="5" name="Foliennummernplatzhalter 4">
            <a:extLst>
              <a:ext uri="{FF2B5EF4-FFF2-40B4-BE49-F238E27FC236}">
                <a16:creationId xmlns:a16="http://schemas.microsoft.com/office/drawing/2014/main" id="{8C905C5C-4D54-BAF7-C093-0DEF362028AD}"/>
              </a:ext>
            </a:extLst>
          </p:cNvPr>
          <p:cNvSpPr>
            <a:spLocks noGrp="1"/>
          </p:cNvSpPr>
          <p:nvPr>
            <p:ph type="sldNum" sz="quarter" idx="3"/>
          </p:nvPr>
        </p:nvSpPr>
        <p:spPr>
          <a:xfrm>
            <a:off x="3829050" y="9444038"/>
            <a:ext cx="2930525" cy="496887"/>
          </a:xfrm>
          <a:prstGeom prst="rect">
            <a:avLst/>
          </a:prstGeom>
        </p:spPr>
        <p:txBody>
          <a:bodyPr vert="horz" wrap="square" lIns="85789" tIns="42895" rIns="85789" bIns="42895" numCol="1" anchor="b" anchorCtr="0" compatLnSpc="1">
            <a:prstTxWarp prst="textNoShape">
              <a:avLst/>
            </a:prstTxWarp>
          </a:bodyPr>
          <a:lstStyle>
            <a:lvl1pPr algn="r" eaLnBrk="1" hangingPunct="1">
              <a:defRPr sz="1100">
                <a:latin typeface="Calibri" panose="020F0502020204030204" pitchFamily="34" charset="0"/>
              </a:defRPr>
            </a:lvl1pPr>
          </a:lstStyle>
          <a:p>
            <a:pPr>
              <a:defRPr/>
            </a:pPr>
            <a:fld id="{EC0796EB-0670-4398-AA71-270575BCEE25}" type="slidenum">
              <a:rPr lang="de-DE" altLang="de-DE"/>
              <a:pPr>
                <a:defRPr/>
              </a:pPr>
              <a:t>‹#›</a:t>
            </a:fld>
            <a:endParaRPr lang="de-DE" altLang="de-D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F809DEE4-BFB3-0272-909D-B39017EDFD46}"/>
              </a:ext>
            </a:extLst>
          </p:cNvPr>
          <p:cNvSpPr>
            <a:spLocks noGrp="1"/>
          </p:cNvSpPr>
          <p:nvPr>
            <p:ph type="hdr" sz="quarter"/>
          </p:nvPr>
        </p:nvSpPr>
        <p:spPr>
          <a:xfrm>
            <a:off x="0" y="0"/>
            <a:ext cx="2930525" cy="496888"/>
          </a:xfrm>
          <a:prstGeom prst="rect">
            <a:avLst/>
          </a:prstGeom>
        </p:spPr>
        <p:txBody>
          <a:bodyPr vert="horz" lIns="85789" tIns="42895" rIns="85789" bIns="42895" rtlCol="0"/>
          <a:lstStyle>
            <a:lvl1pPr algn="l" eaLnBrk="1" hangingPunct="1">
              <a:defRPr sz="1100">
                <a:latin typeface="Calibri" panose="020F0502020204030204" pitchFamily="34" charset="0"/>
                <a:ea typeface="MS PGothic" panose="020B0600070205080204" pitchFamily="34" charset="-128"/>
                <a:cs typeface="MS PGothic" pitchFamily="34" charset="-128"/>
              </a:defRPr>
            </a:lvl1pPr>
          </a:lstStyle>
          <a:p>
            <a:pPr>
              <a:defRPr/>
            </a:pPr>
            <a:endParaRPr lang="de-DE"/>
          </a:p>
        </p:txBody>
      </p:sp>
      <p:sp>
        <p:nvSpPr>
          <p:cNvPr id="3" name="Datumsplatzhalter 2">
            <a:extLst>
              <a:ext uri="{FF2B5EF4-FFF2-40B4-BE49-F238E27FC236}">
                <a16:creationId xmlns:a16="http://schemas.microsoft.com/office/drawing/2014/main" id="{93599F88-F46C-BEE4-5590-3E21D771D8A5}"/>
              </a:ext>
            </a:extLst>
          </p:cNvPr>
          <p:cNvSpPr>
            <a:spLocks noGrp="1"/>
          </p:cNvSpPr>
          <p:nvPr>
            <p:ph type="dt" idx="1"/>
          </p:nvPr>
        </p:nvSpPr>
        <p:spPr>
          <a:xfrm>
            <a:off x="3829050" y="0"/>
            <a:ext cx="2930525" cy="496888"/>
          </a:xfrm>
          <a:prstGeom prst="rect">
            <a:avLst/>
          </a:prstGeom>
        </p:spPr>
        <p:txBody>
          <a:bodyPr vert="horz" wrap="square" lIns="85789" tIns="42895" rIns="85789" bIns="42895" numCol="1" anchor="t" anchorCtr="0" compatLnSpc="1">
            <a:prstTxWarp prst="textNoShape">
              <a:avLst/>
            </a:prstTxWarp>
          </a:bodyPr>
          <a:lstStyle>
            <a:lvl1pPr algn="r" eaLnBrk="1" hangingPunct="1">
              <a:defRPr sz="1100">
                <a:latin typeface="Calibri" panose="020F0502020204030204" pitchFamily="34" charset="0"/>
                <a:ea typeface="MS PGothic" panose="020B0600070205080204" pitchFamily="34" charset="-128"/>
              </a:defRPr>
            </a:lvl1pPr>
          </a:lstStyle>
          <a:p>
            <a:pPr>
              <a:defRPr/>
            </a:pPr>
            <a:fld id="{0E69DAF5-651C-4765-AFED-2549AD205A08}" type="datetime1">
              <a:rPr lang="de-DE"/>
              <a:pPr>
                <a:defRPr/>
              </a:pPr>
              <a:t>23.01.2024</a:t>
            </a:fld>
            <a:endParaRPr lang="de-DE" dirty="0"/>
          </a:p>
        </p:txBody>
      </p:sp>
      <p:sp>
        <p:nvSpPr>
          <p:cNvPr id="4" name="Folienbildplatzhalter 3">
            <a:extLst>
              <a:ext uri="{FF2B5EF4-FFF2-40B4-BE49-F238E27FC236}">
                <a16:creationId xmlns:a16="http://schemas.microsoft.com/office/drawing/2014/main" id="{D66E2646-EEEE-68FB-B1DC-4E8302096348}"/>
              </a:ext>
            </a:extLst>
          </p:cNvPr>
          <p:cNvSpPr>
            <a:spLocks noGrp="1" noRot="1" noChangeAspect="1"/>
          </p:cNvSpPr>
          <p:nvPr>
            <p:ph type="sldImg" idx="2"/>
          </p:nvPr>
        </p:nvSpPr>
        <p:spPr>
          <a:xfrm>
            <a:off x="66675" y="746125"/>
            <a:ext cx="6627813" cy="3729038"/>
          </a:xfrm>
          <a:prstGeom prst="rect">
            <a:avLst/>
          </a:prstGeom>
          <a:noFill/>
          <a:ln w="12700">
            <a:solidFill>
              <a:prstClr val="black"/>
            </a:solidFill>
          </a:ln>
        </p:spPr>
        <p:txBody>
          <a:bodyPr vert="horz" lIns="85789" tIns="42895" rIns="85789" bIns="42895" rtlCol="0" anchor="ctr"/>
          <a:lstStyle/>
          <a:p>
            <a:pPr lvl="0"/>
            <a:endParaRPr lang="de-DE" noProof="0"/>
          </a:p>
        </p:txBody>
      </p:sp>
      <p:sp>
        <p:nvSpPr>
          <p:cNvPr id="5" name="Notizenplatzhalter 4">
            <a:extLst>
              <a:ext uri="{FF2B5EF4-FFF2-40B4-BE49-F238E27FC236}">
                <a16:creationId xmlns:a16="http://schemas.microsoft.com/office/drawing/2014/main" id="{BA977697-7B7A-957F-FCEB-19727D843B94}"/>
              </a:ext>
            </a:extLst>
          </p:cNvPr>
          <p:cNvSpPr>
            <a:spLocks noGrp="1"/>
          </p:cNvSpPr>
          <p:nvPr>
            <p:ph type="body" sz="quarter" idx="3"/>
          </p:nvPr>
        </p:nvSpPr>
        <p:spPr>
          <a:xfrm>
            <a:off x="676275" y="4721225"/>
            <a:ext cx="5408613" cy="4475163"/>
          </a:xfrm>
          <a:prstGeom prst="rect">
            <a:avLst/>
          </a:prstGeom>
        </p:spPr>
        <p:txBody>
          <a:bodyPr vert="horz" wrap="square" lIns="85789" tIns="42895" rIns="85789" bIns="42895" numCol="1" anchor="t" anchorCtr="0" compatLnSpc="1">
            <a:prstTxWarp prst="textNoShape">
              <a:avLst/>
            </a:prstTxWarp>
            <a:normAutofit/>
          </a:bodyPr>
          <a:lstStyle/>
          <a:p>
            <a:pPr lvl="0"/>
            <a:r>
              <a:rPr lang="de-AT" noProof="0"/>
              <a:t>Mastertextformat bearbeiten</a:t>
            </a:r>
          </a:p>
          <a:p>
            <a:pPr lvl="1"/>
            <a:r>
              <a:rPr lang="de-AT" noProof="0"/>
              <a:t>Zweite Ebene</a:t>
            </a:r>
          </a:p>
          <a:p>
            <a:pPr lvl="2"/>
            <a:r>
              <a:rPr lang="de-AT" noProof="0"/>
              <a:t>Dritte Ebene</a:t>
            </a:r>
          </a:p>
          <a:p>
            <a:pPr lvl="3"/>
            <a:r>
              <a:rPr lang="de-AT" noProof="0"/>
              <a:t>Vierte Ebene</a:t>
            </a:r>
          </a:p>
          <a:p>
            <a:pPr lvl="4"/>
            <a:r>
              <a:rPr lang="de-AT" noProof="0"/>
              <a:t>Fünfte Ebene</a:t>
            </a:r>
            <a:endParaRPr lang="de-DE" noProof="0"/>
          </a:p>
        </p:txBody>
      </p:sp>
      <p:sp>
        <p:nvSpPr>
          <p:cNvPr id="6" name="Fußzeilenplatzhalter 5">
            <a:extLst>
              <a:ext uri="{FF2B5EF4-FFF2-40B4-BE49-F238E27FC236}">
                <a16:creationId xmlns:a16="http://schemas.microsoft.com/office/drawing/2014/main" id="{B8AA57E3-32A2-05F3-C93B-CACA2CFF8131}"/>
              </a:ext>
            </a:extLst>
          </p:cNvPr>
          <p:cNvSpPr>
            <a:spLocks noGrp="1"/>
          </p:cNvSpPr>
          <p:nvPr>
            <p:ph type="ftr" sz="quarter" idx="4"/>
          </p:nvPr>
        </p:nvSpPr>
        <p:spPr>
          <a:xfrm>
            <a:off x="0" y="9444038"/>
            <a:ext cx="2930525" cy="496887"/>
          </a:xfrm>
          <a:prstGeom prst="rect">
            <a:avLst/>
          </a:prstGeom>
        </p:spPr>
        <p:txBody>
          <a:bodyPr vert="horz" lIns="85789" tIns="42895" rIns="85789" bIns="42895" rtlCol="0" anchor="b"/>
          <a:lstStyle>
            <a:lvl1pPr algn="l" eaLnBrk="1" hangingPunct="1">
              <a:defRPr sz="1100">
                <a:latin typeface="Calibri" panose="020F0502020204030204" pitchFamily="34" charset="0"/>
                <a:ea typeface="MS PGothic" panose="020B0600070205080204" pitchFamily="34" charset="-128"/>
                <a:cs typeface="MS PGothic" pitchFamily="34" charset="-128"/>
              </a:defRPr>
            </a:lvl1pPr>
          </a:lstStyle>
          <a:p>
            <a:pPr>
              <a:defRPr/>
            </a:pPr>
            <a:endParaRPr lang="de-DE"/>
          </a:p>
        </p:txBody>
      </p:sp>
      <p:sp>
        <p:nvSpPr>
          <p:cNvPr id="7" name="Foliennummernplatzhalter 6">
            <a:extLst>
              <a:ext uri="{FF2B5EF4-FFF2-40B4-BE49-F238E27FC236}">
                <a16:creationId xmlns:a16="http://schemas.microsoft.com/office/drawing/2014/main" id="{B7CC5417-993B-5C5B-5D39-313C34E7A4F3}"/>
              </a:ext>
            </a:extLst>
          </p:cNvPr>
          <p:cNvSpPr>
            <a:spLocks noGrp="1"/>
          </p:cNvSpPr>
          <p:nvPr>
            <p:ph type="sldNum" sz="quarter" idx="5"/>
          </p:nvPr>
        </p:nvSpPr>
        <p:spPr>
          <a:xfrm>
            <a:off x="3829050" y="9444038"/>
            <a:ext cx="2930525" cy="496887"/>
          </a:xfrm>
          <a:prstGeom prst="rect">
            <a:avLst/>
          </a:prstGeom>
        </p:spPr>
        <p:txBody>
          <a:bodyPr vert="horz" wrap="square" lIns="85789" tIns="42895" rIns="85789" bIns="42895" numCol="1" anchor="b" anchorCtr="0" compatLnSpc="1">
            <a:prstTxWarp prst="textNoShape">
              <a:avLst/>
            </a:prstTxWarp>
          </a:bodyPr>
          <a:lstStyle>
            <a:lvl1pPr algn="r" eaLnBrk="1" hangingPunct="1">
              <a:defRPr sz="1100">
                <a:latin typeface="Calibri" panose="020F0502020204030204" pitchFamily="34" charset="0"/>
              </a:defRPr>
            </a:lvl1pPr>
          </a:lstStyle>
          <a:p>
            <a:pPr>
              <a:defRPr/>
            </a:pPr>
            <a:fld id="{DED3CC10-6A80-44AD-A487-73E07BD4EEDF}" type="slidenum">
              <a:rPr lang="de-DE" altLang="de-DE"/>
              <a:pPr>
                <a:defRPr/>
              </a:pPr>
              <a:t>‹#›</a:t>
            </a:fld>
            <a:endParaRPr lang="de-DE" altLang="de-DE"/>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itchFamily="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58D8C9D6-D1AD-8776-0E25-A6B6C35DDD6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8C566EDB-96F6-83A7-AB91-204BD4DE453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Create committees to solve issues</a:t>
            </a:r>
            <a:endParaRPr lang="he-IL" altLang="en-US" dirty="0"/>
          </a:p>
        </p:txBody>
      </p:sp>
      <p:sp>
        <p:nvSpPr>
          <p:cNvPr id="7172" name="Slide Number Placeholder 3">
            <a:extLst>
              <a:ext uri="{FF2B5EF4-FFF2-40B4-BE49-F238E27FC236}">
                <a16:creationId xmlns:a16="http://schemas.microsoft.com/office/drawing/2014/main" id="{5BAE9706-93CF-B5AC-B9F2-D16F4DD6435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6913" indent="-266700">
              <a:defRPr>
                <a:solidFill>
                  <a:schemeClr val="tx1"/>
                </a:solidFill>
                <a:latin typeface="Arial" panose="020B0604020202020204" pitchFamily="34" charset="0"/>
                <a:ea typeface="ＭＳ Ｐゴシック" panose="020B0600070205080204" pitchFamily="34" charset="-128"/>
              </a:defRPr>
            </a:lvl2pPr>
            <a:lvl3pPr marL="1071563" indent="-214313">
              <a:defRPr>
                <a:solidFill>
                  <a:schemeClr val="tx1"/>
                </a:solidFill>
                <a:latin typeface="Arial" panose="020B0604020202020204" pitchFamily="34" charset="0"/>
                <a:ea typeface="ＭＳ Ｐゴシック" panose="020B0600070205080204" pitchFamily="34" charset="-128"/>
              </a:defRPr>
            </a:lvl3pPr>
            <a:lvl4pPr marL="1500188" indent="-214313">
              <a:defRPr>
                <a:solidFill>
                  <a:schemeClr val="tx1"/>
                </a:solidFill>
                <a:latin typeface="Arial" panose="020B0604020202020204" pitchFamily="34" charset="0"/>
                <a:ea typeface="ＭＳ Ｐゴシック" panose="020B0600070205080204" pitchFamily="34" charset="-128"/>
              </a:defRPr>
            </a:lvl4pPr>
            <a:lvl5pPr marL="1928813" indent="-214313">
              <a:defRPr>
                <a:solidFill>
                  <a:schemeClr val="tx1"/>
                </a:solidFill>
                <a:latin typeface="Arial" panose="020B0604020202020204" pitchFamily="34" charset="0"/>
                <a:ea typeface="ＭＳ Ｐゴシック" panose="020B0600070205080204" pitchFamily="34" charset="-128"/>
              </a:defRPr>
            </a:lvl5pPr>
            <a:lvl6pPr marL="2386013" indent="-2143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43213" indent="-2143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00413" indent="-2143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57613" indent="-2143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41D02AA-4533-49FB-A61D-9A190A775CB6}" type="slidenum">
              <a:rPr lang="de-DE" altLang="de-DE" smtClean="0">
                <a:latin typeface="Calibri" panose="020F0502020204030204" pitchFamily="34" charset="0"/>
              </a:rPr>
              <a:pPr/>
              <a:t>1</a:t>
            </a:fld>
            <a:endParaRPr lang="de-DE" altLang="de-DE">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10</a:t>
            </a:fld>
            <a:endParaRPr lang="de-DE" altLang="de-DE">
              <a:latin typeface="Calibri" panose="020F0502020204030204" pitchFamily="34" charset="0"/>
            </a:endParaRPr>
          </a:p>
        </p:txBody>
      </p:sp>
    </p:spTree>
    <p:extLst>
      <p:ext uri="{BB962C8B-B14F-4D97-AF65-F5344CB8AC3E}">
        <p14:creationId xmlns:p14="http://schemas.microsoft.com/office/powerpoint/2010/main" val="3790003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11</a:t>
            </a:fld>
            <a:endParaRPr lang="de-DE" altLang="de-DE">
              <a:latin typeface="Calibri" panose="020F0502020204030204" pitchFamily="34" charset="0"/>
            </a:endParaRPr>
          </a:p>
        </p:txBody>
      </p:sp>
    </p:spTree>
    <p:extLst>
      <p:ext uri="{BB962C8B-B14F-4D97-AF65-F5344CB8AC3E}">
        <p14:creationId xmlns:p14="http://schemas.microsoft.com/office/powerpoint/2010/main" val="3543092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12</a:t>
            </a:fld>
            <a:endParaRPr lang="de-DE" altLang="de-DE">
              <a:latin typeface="Calibri" panose="020F0502020204030204" pitchFamily="34" charset="0"/>
            </a:endParaRPr>
          </a:p>
        </p:txBody>
      </p:sp>
    </p:spTree>
    <p:extLst>
      <p:ext uri="{BB962C8B-B14F-4D97-AF65-F5344CB8AC3E}">
        <p14:creationId xmlns:p14="http://schemas.microsoft.com/office/powerpoint/2010/main" val="17085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13</a:t>
            </a:fld>
            <a:endParaRPr lang="de-DE" altLang="de-DE">
              <a:latin typeface="Calibri" panose="020F0502020204030204" pitchFamily="34" charset="0"/>
            </a:endParaRPr>
          </a:p>
        </p:txBody>
      </p:sp>
    </p:spTree>
    <p:extLst>
      <p:ext uri="{BB962C8B-B14F-4D97-AF65-F5344CB8AC3E}">
        <p14:creationId xmlns:p14="http://schemas.microsoft.com/office/powerpoint/2010/main" val="4097417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6D3BDB6E-D6FE-7BFD-D010-E3D06C405B9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0DF41C32-6CEA-1D3D-E394-22F349EDF08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220" name="Slide Number Placeholder 3">
            <a:extLst>
              <a:ext uri="{FF2B5EF4-FFF2-40B4-BE49-F238E27FC236}">
                <a16:creationId xmlns:a16="http://schemas.microsoft.com/office/drawing/2014/main" id="{62EEBB3A-0591-1E06-8700-25F763F1961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0B1619C-00EA-4534-BF2D-F3D49FF62625}" type="slidenum">
              <a:rPr lang="de-DE" altLang="de-DE" smtClean="0">
                <a:latin typeface="Calibri" panose="020F0502020204030204" pitchFamily="34" charset="0"/>
              </a:rPr>
              <a:pPr/>
              <a:t>14</a:t>
            </a:fld>
            <a:endParaRPr lang="de-DE" altLang="de-DE">
              <a:latin typeface="Calibri" panose="020F0502020204030204" pitchFamily="34" charset="0"/>
            </a:endParaRPr>
          </a:p>
        </p:txBody>
      </p:sp>
    </p:spTree>
    <p:extLst>
      <p:ext uri="{BB962C8B-B14F-4D97-AF65-F5344CB8AC3E}">
        <p14:creationId xmlns:p14="http://schemas.microsoft.com/office/powerpoint/2010/main" val="500455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DED3CC10-6A80-44AD-A487-73E07BD4EEDF}" type="slidenum">
              <a:rPr lang="de-DE" altLang="de-DE" smtClean="0"/>
              <a:pPr>
                <a:defRPr/>
              </a:pPr>
              <a:t>15</a:t>
            </a:fld>
            <a:endParaRPr lang="de-DE" altLang="de-DE"/>
          </a:p>
        </p:txBody>
      </p:sp>
    </p:spTree>
    <p:extLst>
      <p:ext uri="{BB962C8B-B14F-4D97-AF65-F5344CB8AC3E}">
        <p14:creationId xmlns:p14="http://schemas.microsoft.com/office/powerpoint/2010/main" val="2243353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6D3BDB6E-D6FE-7BFD-D010-E3D06C405B9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0DF41C32-6CEA-1D3D-E394-22F349EDF08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220" name="Slide Number Placeholder 3">
            <a:extLst>
              <a:ext uri="{FF2B5EF4-FFF2-40B4-BE49-F238E27FC236}">
                <a16:creationId xmlns:a16="http://schemas.microsoft.com/office/drawing/2014/main" id="{62EEBB3A-0591-1E06-8700-25F763F1961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0B1619C-00EA-4534-BF2D-F3D49FF62625}" type="slidenum">
              <a:rPr lang="de-DE" altLang="de-DE" smtClean="0">
                <a:latin typeface="Calibri" panose="020F0502020204030204" pitchFamily="34" charset="0"/>
              </a:rPr>
              <a:pPr/>
              <a:t>2</a:t>
            </a:fld>
            <a:endParaRPr lang="de-DE" altLang="de-DE">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3</a:t>
            </a:fld>
            <a:endParaRPr lang="de-DE" altLang="de-DE">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4</a:t>
            </a:fld>
            <a:endParaRPr lang="de-DE" altLang="de-DE">
              <a:latin typeface="Calibri" panose="020F0502020204030204" pitchFamily="34" charset="0"/>
            </a:endParaRPr>
          </a:p>
        </p:txBody>
      </p:sp>
    </p:spTree>
    <p:extLst>
      <p:ext uri="{BB962C8B-B14F-4D97-AF65-F5344CB8AC3E}">
        <p14:creationId xmlns:p14="http://schemas.microsoft.com/office/powerpoint/2010/main" val="2597360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5</a:t>
            </a:fld>
            <a:endParaRPr lang="de-DE" altLang="de-DE">
              <a:latin typeface="Calibri" panose="020F0502020204030204" pitchFamily="34" charset="0"/>
            </a:endParaRPr>
          </a:p>
        </p:txBody>
      </p:sp>
    </p:spTree>
    <p:extLst>
      <p:ext uri="{BB962C8B-B14F-4D97-AF65-F5344CB8AC3E}">
        <p14:creationId xmlns:p14="http://schemas.microsoft.com/office/powerpoint/2010/main" val="3732557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6</a:t>
            </a:fld>
            <a:endParaRPr lang="de-DE" altLang="de-DE">
              <a:latin typeface="Calibri" panose="020F0502020204030204" pitchFamily="34" charset="0"/>
            </a:endParaRPr>
          </a:p>
        </p:txBody>
      </p:sp>
    </p:spTree>
    <p:extLst>
      <p:ext uri="{BB962C8B-B14F-4D97-AF65-F5344CB8AC3E}">
        <p14:creationId xmlns:p14="http://schemas.microsoft.com/office/powerpoint/2010/main" val="1723596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7</a:t>
            </a:fld>
            <a:endParaRPr lang="de-DE" altLang="de-DE">
              <a:latin typeface="Calibri" panose="020F0502020204030204" pitchFamily="34" charset="0"/>
            </a:endParaRPr>
          </a:p>
        </p:txBody>
      </p:sp>
    </p:spTree>
    <p:extLst>
      <p:ext uri="{BB962C8B-B14F-4D97-AF65-F5344CB8AC3E}">
        <p14:creationId xmlns:p14="http://schemas.microsoft.com/office/powerpoint/2010/main" val="2376881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8</a:t>
            </a:fld>
            <a:endParaRPr lang="de-DE" altLang="de-DE">
              <a:latin typeface="Calibri" panose="020F0502020204030204" pitchFamily="34" charset="0"/>
            </a:endParaRPr>
          </a:p>
        </p:txBody>
      </p:sp>
    </p:spTree>
    <p:extLst>
      <p:ext uri="{BB962C8B-B14F-4D97-AF65-F5344CB8AC3E}">
        <p14:creationId xmlns:p14="http://schemas.microsoft.com/office/powerpoint/2010/main" val="3684329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9</a:t>
            </a:fld>
            <a:endParaRPr lang="de-DE" altLang="de-DE">
              <a:latin typeface="Calibri" panose="020F0502020204030204" pitchFamily="34" charset="0"/>
            </a:endParaRPr>
          </a:p>
        </p:txBody>
      </p:sp>
    </p:spTree>
    <p:extLst>
      <p:ext uri="{BB962C8B-B14F-4D97-AF65-F5344CB8AC3E}">
        <p14:creationId xmlns:p14="http://schemas.microsoft.com/office/powerpoint/2010/main" val="20401442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4" name="Bild 7">
            <a:extLst>
              <a:ext uri="{FF2B5EF4-FFF2-40B4-BE49-F238E27FC236}">
                <a16:creationId xmlns:a16="http://schemas.microsoft.com/office/drawing/2014/main" id="{79D0F685-2A92-6117-AE56-3CF5C37A454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344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900000" y="1800000"/>
            <a:ext cx="4860000" cy="900000"/>
          </a:xfrm>
        </p:spPr>
        <p:txBody>
          <a:bodyPr anchor="b"/>
          <a:lstStyle>
            <a:lvl1pPr algn="l">
              <a:defRPr sz="3000">
                <a:solidFill>
                  <a:srgbClr val="0F3B61"/>
                </a:solidFill>
                <a:latin typeface="Calibri" panose="020F0502020204030204" pitchFamily="34" charset="0"/>
              </a:defRPr>
            </a:lvl1pPr>
          </a:lstStyle>
          <a:p>
            <a:r>
              <a:rPr lang="de-DE" dirty="0"/>
              <a:t>Titelmasterformat durch Klicken bearbeiten</a:t>
            </a:r>
            <a:endParaRPr lang="de-AT" dirty="0"/>
          </a:p>
        </p:txBody>
      </p:sp>
      <p:sp>
        <p:nvSpPr>
          <p:cNvPr id="3" name="Untertitel 2"/>
          <p:cNvSpPr>
            <a:spLocks noGrp="1"/>
          </p:cNvSpPr>
          <p:nvPr>
            <p:ph type="subTitle" idx="1"/>
          </p:nvPr>
        </p:nvSpPr>
        <p:spPr>
          <a:xfrm>
            <a:off x="900000" y="2700000"/>
            <a:ext cx="4860000" cy="900000"/>
          </a:xfrm>
        </p:spPr>
        <p:txBody>
          <a:bodyPr/>
          <a:lstStyle>
            <a:lvl1pPr marL="0" indent="0" algn="l">
              <a:buNone/>
              <a:defRPr sz="2000">
                <a:solidFill>
                  <a:srgbClr val="5AC2C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Tree>
    <p:extLst>
      <p:ext uri="{BB962C8B-B14F-4D97-AF65-F5344CB8AC3E}">
        <p14:creationId xmlns:p14="http://schemas.microsoft.com/office/powerpoint/2010/main" val="3635045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0203D070-87C5-2E99-AE09-7E5D72D5EF98}"/>
              </a:ext>
            </a:extLst>
          </p:cNvPr>
          <p:cNvGraphicFramePr>
            <a:graphicFrameLocks noChangeAspect="1"/>
          </p:cNvGraphicFramePr>
          <p:nvPr userDrawn="1">
            <p:custDataLst>
              <p:tags r:id="rId1"/>
            </p:custDataLst>
            <p:extLst>
              <p:ext uri="{D42A27DB-BD31-4B8C-83A1-F6EECF244321}">
                <p14:modId xmlns:p14="http://schemas.microsoft.com/office/powerpoint/2010/main" val="29247899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8" name="Objekt 7" hidden="1">
                        <a:extLst>
                          <a:ext uri="{FF2B5EF4-FFF2-40B4-BE49-F238E27FC236}">
                            <a16:creationId xmlns:a16="http://schemas.microsoft.com/office/drawing/2014/main" id="{0203D070-87C5-2E99-AE09-7E5D72D5EF9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0F6BE62D-F7B8-65A7-F5F4-B2D633D6FC07}"/>
              </a:ext>
            </a:extLst>
          </p:cNvPr>
          <p:cNvSpPr>
            <a:spLocks noGrp="1"/>
          </p:cNvSpPr>
          <p:nvPr>
            <p:ph type="dt" sz="half" idx="10"/>
          </p:nvPr>
        </p:nvSpPr>
        <p:spPr/>
        <p:txBody>
          <a:bodyPr/>
          <a:lstStyle>
            <a:lvl1pPr>
              <a:defRPr/>
            </a:lvl1pPr>
          </a:lstStyle>
          <a:p>
            <a:pPr>
              <a:defRPr/>
            </a:pPr>
            <a:fld id="{FA46724B-463F-47E2-B8EB-EEA058E21DB8}" type="datetime1">
              <a:rPr lang="de-DE" smtClean="0"/>
              <a:t>23.01.2024</a:t>
            </a:fld>
            <a:endParaRPr lang="de-AT" dirty="0"/>
          </a:p>
        </p:txBody>
      </p:sp>
      <p:sp>
        <p:nvSpPr>
          <p:cNvPr id="5" name="Fußzeilenplatzhalter 4">
            <a:extLst>
              <a:ext uri="{FF2B5EF4-FFF2-40B4-BE49-F238E27FC236}">
                <a16:creationId xmlns:a16="http://schemas.microsoft.com/office/drawing/2014/main" id="{E40BA60E-E3B9-8715-AEAB-7B67BFB16D97}"/>
              </a:ext>
            </a:extLst>
          </p:cNvPr>
          <p:cNvSpPr>
            <a:spLocks noGrp="1"/>
          </p:cNvSpPr>
          <p:nvPr>
            <p:ph type="ftr" sz="quarter" idx="11"/>
          </p:nvPr>
        </p:nvSpPr>
        <p:spPr/>
        <p:txBody>
          <a:bodyPr/>
          <a:lstStyle>
            <a:lvl1pPr>
              <a:defRPr/>
            </a:lvl1pPr>
          </a:lstStyle>
          <a:p>
            <a:pPr>
              <a:defRPr/>
            </a:pPr>
            <a:r>
              <a:rPr lang="de-AT"/>
              <a:t>©ESPGHAN </a:t>
            </a:r>
          </a:p>
        </p:txBody>
      </p:sp>
      <p:sp>
        <p:nvSpPr>
          <p:cNvPr id="6" name="Foliennummernplatzhalter 5">
            <a:extLst>
              <a:ext uri="{FF2B5EF4-FFF2-40B4-BE49-F238E27FC236}">
                <a16:creationId xmlns:a16="http://schemas.microsoft.com/office/drawing/2014/main" id="{838E23F8-F6B8-7C5A-5F4A-20FE18585E33}"/>
              </a:ext>
            </a:extLst>
          </p:cNvPr>
          <p:cNvSpPr>
            <a:spLocks noGrp="1"/>
          </p:cNvSpPr>
          <p:nvPr>
            <p:ph type="sldNum" sz="quarter" idx="12"/>
          </p:nvPr>
        </p:nvSpPr>
        <p:spPr/>
        <p:txBody>
          <a:bodyPr/>
          <a:lstStyle>
            <a:lvl1pPr>
              <a:defRPr/>
            </a:lvl1pPr>
          </a:lstStyle>
          <a:p>
            <a:pPr>
              <a:defRPr/>
            </a:pPr>
            <a:fld id="{3557FCA6-E111-4165-9ACC-82BE306AA823}" type="slidenum">
              <a:rPr lang="de-AT" altLang="de-DE"/>
              <a:pPr>
                <a:defRPr/>
              </a:pPr>
              <a:t>‹#›</a:t>
            </a:fld>
            <a:endParaRPr lang="de-AT" altLang="de-DE"/>
          </a:p>
        </p:txBody>
      </p:sp>
    </p:spTree>
    <p:extLst>
      <p:ext uri="{BB962C8B-B14F-4D97-AF65-F5344CB8AC3E}">
        <p14:creationId xmlns:p14="http://schemas.microsoft.com/office/powerpoint/2010/main" val="811242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40000" y="1440000"/>
            <a:ext cx="1944000" cy="2880000"/>
          </a:xfrm>
        </p:spPr>
        <p:txBody>
          <a:bodyPr vert="eaVert"/>
          <a:lstStyle/>
          <a:p>
            <a:r>
              <a:rPr lang="de-DE" dirty="0"/>
              <a:t>Titelmasterformat durch Klicken bearbeiten</a:t>
            </a:r>
            <a:endParaRPr lang="de-AT" dirty="0"/>
          </a:p>
        </p:txBody>
      </p:sp>
      <p:sp>
        <p:nvSpPr>
          <p:cNvPr id="3" name="Vertikaler Textplatzhalter 2"/>
          <p:cNvSpPr>
            <a:spLocks noGrp="1"/>
          </p:cNvSpPr>
          <p:nvPr>
            <p:ph type="body" orient="vert" idx="1"/>
          </p:nvPr>
        </p:nvSpPr>
        <p:spPr>
          <a:xfrm>
            <a:off x="360000" y="360000"/>
            <a:ext cx="6300000" cy="396000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2FBD5BEB-68A9-0A1D-FF0C-86C96719FC9A}"/>
              </a:ext>
            </a:extLst>
          </p:cNvPr>
          <p:cNvSpPr>
            <a:spLocks noGrp="1"/>
          </p:cNvSpPr>
          <p:nvPr>
            <p:ph type="dt" sz="half" idx="10"/>
          </p:nvPr>
        </p:nvSpPr>
        <p:spPr/>
        <p:txBody>
          <a:bodyPr/>
          <a:lstStyle>
            <a:lvl1pPr>
              <a:defRPr/>
            </a:lvl1pPr>
          </a:lstStyle>
          <a:p>
            <a:pPr>
              <a:defRPr/>
            </a:pPr>
            <a:fld id="{23CF3C1B-7DFD-4AFF-A71B-8B18902DEBFA}" type="datetime1">
              <a:rPr lang="de-DE" smtClean="0"/>
              <a:t>23.01.2024</a:t>
            </a:fld>
            <a:endParaRPr lang="de-AT" dirty="0"/>
          </a:p>
        </p:txBody>
      </p:sp>
      <p:sp>
        <p:nvSpPr>
          <p:cNvPr id="5" name="Fußzeilenplatzhalter 4">
            <a:extLst>
              <a:ext uri="{FF2B5EF4-FFF2-40B4-BE49-F238E27FC236}">
                <a16:creationId xmlns:a16="http://schemas.microsoft.com/office/drawing/2014/main" id="{FC86CD31-43FF-5676-9F2D-105EA6050997}"/>
              </a:ext>
            </a:extLst>
          </p:cNvPr>
          <p:cNvSpPr>
            <a:spLocks noGrp="1"/>
          </p:cNvSpPr>
          <p:nvPr>
            <p:ph type="ftr" sz="quarter" idx="11"/>
          </p:nvPr>
        </p:nvSpPr>
        <p:spPr/>
        <p:txBody>
          <a:bodyPr/>
          <a:lstStyle>
            <a:lvl1pPr>
              <a:defRPr/>
            </a:lvl1pPr>
          </a:lstStyle>
          <a:p>
            <a:pPr>
              <a:defRPr/>
            </a:pPr>
            <a:r>
              <a:rPr lang="de-AT"/>
              <a:t>©ESPGHAN </a:t>
            </a:r>
          </a:p>
        </p:txBody>
      </p:sp>
      <p:sp>
        <p:nvSpPr>
          <p:cNvPr id="6" name="Foliennummernplatzhalter 5">
            <a:extLst>
              <a:ext uri="{FF2B5EF4-FFF2-40B4-BE49-F238E27FC236}">
                <a16:creationId xmlns:a16="http://schemas.microsoft.com/office/drawing/2014/main" id="{3578AD50-E191-CD71-994E-645DE641FF1C}"/>
              </a:ext>
            </a:extLst>
          </p:cNvPr>
          <p:cNvSpPr>
            <a:spLocks noGrp="1"/>
          </p:cNvSpPr>
          <p:nvPr>
            <p:ph type="sldNum" sz="quarter" idx="12"/>
          </p:nvPr>
        </p:nvSpPr>
        <p:spPr/>
        <p:txBody>
          <a:bodyPr/>
          <a:lstStyle>
            <a:lvl1pPr>
              <a:defRPr/>
            </a:lvl1pPr>
          </a:lstStyle>
          <a:p>
            <a:pPr>
              <a:defRPr/>
            </a:pPr>
            <a:fld id="{B22C9815-BA15-4051-B3E5-F89EA4077A0C}" type="slidenum">
              <a:rPr lang="de-AT" altLang="de-DE"/>
              <a:pPr>
                <a:defRPr/>
              </a:pPr>
              <a:t>‹#›</a:t>
            </a:fld>
            <a:endParaRPr lang="de-AT" altLang="de-DE"/>
          </a:p>
        </p:txBody>
      </p:sp>
    </p:spTree>
    <p:extLst>
      <p:ext uri="{BB962C8B-B14F-4D97-AF65-F5344CB8AC3E}">
        <p14:creationId xmlns:p14="http://schemas.microsoft.com/office/powerpoint/2010/main" val="858305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DADB051E-8402-F430-85B9-A1047DD9E2E0}"/>
              </a:ext>
            </a:extLst>
          </p:cNvPr>
          <p:cNvGraphicFramePr>
            <a:graphicFrameLocks noChangeAspect="1"/>
          </p:cNvGraphicFramePr>
          <p:nvPr userDrawn="1">
            <p:custDataLst>
              <p:tags r:id="rId1"/>
            </p:custDataLst>
            <p:extLst>
              <p:ext uri="{D42A27DB-BD31-4B8C-83A1-F6EECF244321}">
                <p14:modId xmlns:p14="http://schemas.microsoft.com/office/powerpoint/2010/main" val="1551811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8" name="Objekt 7" hidden="1">
                        <a:extLst>
                          <a:ext uri="{FF2B5EF4-FFF2-40B4-BE49-F238E27FC236}">
                            <a16:creationId xmlns:a16="http://schemas.microsoft.com/office/drawing/2014/main" id="{DADB051E-8402-F430-85B9-A1047DD9E2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p>
            <a:r>
              <a:rPr lang="de-DE" dirty="0"/>
              <a:t>Titelmasterformat durch Klicken bearbeiten</a:t>
            </a:r>
            <a:endParaRPr lang="de-AT" dirty="0"/>
          </a:p>
        </p:txBody>
      </p:sp>
      <p:sp>
        <p:nvSpPr>
          <p:cNvPr id="3" name="Inhaltsplatzhalter 2"/>
          <p:cNvSpPr>
            <a:spLocks noGrp="1"/>
          </p:cNvSpPr>
          <p:nvPr>
            <p:ph idx="1"/>
          </p:nvPr>
        </p:nvSpPr>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4" name="Datumsplatzhalter 3">
            <a:extLst>
              <a:ext uri="{FF2B5EF4-FFF2-40B4-BE49-F238E27FC236}">
                <a16:creationId xmlns:a16="http://schemas.microsoft.com/office/drawing/2014/main" id="{89E450E1-43E2-2928-0F2B-7591835CEF2C}"/>
              </a:ext>
            </a:extLst>
          </p:cNvPr>
          <p:cNvSpPr>
            <a:spLocks noGrp="1"/>
          </p:cNvSpPr>
          <p:nvPr>
            <p:ph type="dt" sz="half" idx="10"/>
          </p:nvPr>
        </p:nvSpPr>
        <p:spPr/>
        <p:txBody>
          <a:bodyPr/>
          <a:lstStyle>
            <a:lvl1pPr>
              <a:defRPr/>
            </a:lvl1pPr>
          </a:lstStyle>
          <a:p>
            <a:pPr>
              <a:defRPr/>
            </a:pPr>
            <a:fld id="{5AD2EC9A-67D8-4BCF-B2B3-AC67B738A141}" type="datetime1">
              <a:rPr lang="de-DE" smtClean="0"/>
              <a:t>23.01.2024</a:t>
            </a:fld>
            <a:endParaRPr lang="de-AT" dirty="0"/>
          </a:p>
        </p:txBody>
      </p:sp>
      <p:sp>
        <p:nvSpPr>
          <p:cNvPr id="5" name="Fußzeilenplatzhalter 4">
            <a:extLst>
              <a:ext uri="{FF2B5EF4-FFF2-40B4-BE49-F238E27FC236}">
                <a16:creationId xmlns:a16="http://schemas.microsoft.com/office/drawing/2014/main" id="{BC79C398-CFA6-652A-0806-8FCAD7E07E06}"/>
              </a:ext>
            </a:extLst>
          </p:cNvPr>
          <p:cNvSpPr>
            <a:spLocks noGrp="1"/>
          </p:cNvSpPr>
          <p:nvPr>
            <p:ph type="ftr" sz="quarter" idx="11"/>
          </p:nvPr>
        </p:nvSpPr>
        <p:spPr/>
        <p:txBody>
          <a:bodyPr/>
          <a:lstStyle>
            <a:lvl1pPr>
              <a:defRPr/>
            </a:lvl1pPr>
          </a:lstStyle>
          <a:p>
            <a:pPr>
              <a:defRPr/>
            </a:pPr>
            <a:r>
              <a:rPr lang="de-AT"/>
              <a:t>©ESPGHAN </a:t>
            </a:r>
          </a:p>
        </p:txBody>
      </p:sp>
      <p:sp>
        <p:nvSpPr>
          <p:cNvPr id="6" name="Foliennummernplatzhalter 5">
            <a:extLst>
              <a:ext uri="{FF2B5EF4-FFF2-40B4-BE49-F238E27FC236}">
                <a16:creationId xmlns:a16="http://schemas.microsoft.com/office/drawing/2014/main" id="{4412AB41-5E7A-729C-7DDF-344BFE20B60B}"/>
              </a:ext>
            </a:extLst>
          </p:cNvPr>
          <p:cNvSpPr>
            <a:spLocks noGrp="1"/>
          </p:cNvSpPr>
          <p:nvPr>
            <p:ph type="sldNum" sz="quarter" idx="12"/>
          </p:nvPr>
        </p:nvSpPr>
        <p:spPr/>
        <p:txBody>
          <a:bodyPr/>
          <a:lstStyle>
            <a:lvl1pPr>
              <a:defRPr/>
            </a:lvl1pPr>
          </a:lstStyle>
          <a:p>
            <a:pPr>
              <a:defRPr/>
            </a:pPr>
            <a:fld id="{42770ED3-E81A-4D20-AA9B-13DEB7B0C866}" type="slidenum">
              <a:rPr lang="de-AT" altLang="de-DE"/>
              <a:pPr>
                <a:defRPr/>
              </a:pPr>
              <a:t>‹#›</a:t>
            </a:fld>
            <a:endParaRPr lang="de-AT" altLang="de-DE"/>
          </a:p>
        </p:txBody>
      </p:sp>
    </p:spTree>
    <p:extLst>
      <p:ext uri="{BB962C8B-B14F-4D97-AF65-F5344CB8AC3E}">
        <p14:creationId xmlns:p14="http://schemas.microsoft.com/office/powerpoint/2010/main" val="724397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00000" y="3240000"/>
            <a:ext cx="7884000" cy="1080000"/>
          </a:xfrm>
        </p:spPr>
        <p:txBody>
          <a:bodyPr anchor="t"/>
          <a:lstStyle>
            <a:lvl1pPr algn="l">
              <a:defRPr sz="3200" b="1" cap="all"/>
            </a:lvl1pPr>
          </a:lstStyle>
          <a:p>
            <a:r>
              <a:rPr lang="de-DE" dirty="0"/>
              <a:t>Titelmasterformat durch Klicken bearbeiten</a:t>
            </a:r>
            <a:endParaRPr lang="de-AT" dirty="0"/>
          </a:p>
        </p:txBody>
      </p:sp>
      <p:sp>
        <p:nvSpPr>
          <p:cNvPr id="3" name="Textplatzhalter 2"/>
          <p:cNvSpPr>
            <a:spLocks noGrp="1"/>
          </p:cNvSpPr>
          <p:nvPr>
            <p:ph type="body" idx="1"/>
          </p:nvPr>
        </p:nvSpPr>
        <p:spPr>
          <a:xfrm>
            <a:off x="900000" y="2160000"/>
            <a:ext cx="7884000" cy="108000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Textmasterformate durch Klicken bearbeiten</a:t>
            </a:r>
          </a:p>
        </p:txBody>
      </p:sp>
      <p:sp>
        <p:nvSpPr>
          <p:cNvPr id="4" name="Datumsplatzhalter 3">
            <a:extLst>
              <a:ext uri="{FF2B5EF4-FFF2-40B4-BE49-F238E27FC236}">
                <a16:creationId xmlns:a16="http://schemas.microsoft.com/office/drawing/2014/main" id="{CE15CA27-4051-C761-574F-A5477386B619}"/>
              </a:ext>
            </a:extLst>
          </p:cNvPr>
          <p:cNvSpPr>
            <a:spLocks noGrp="1"/>
          </p:cNvSpPr>
          <p:nvPr>
            <p:ph type="dt" sz="half" idx="10"/>
          </p:nvPr>
        </p:nvSpPr>
        <p:spPr/>
        <p:txBody>
          <a:bodyPr/>
          <a:lstStyle>
            <a:lvl1pPr>
              <a:defRPr/>
            </a:lvl1pPr>
          </a:lstStyle>
          <a:p>
            <a:pPr>
              <a:defRPr/>
            </a:pPr>
            <a:fld id="{1A7BB578-848D-407D-A8AE-A4DBFA62EC8D}" type="datetime1">
              <a:rPr lang="de-DE" smtClean="0"/>
              <a:t>23.01.2024</a:t>
            </a:fld>
            <a:endParaRPr lang="de-AT" dirty="0"/>
          </a:p>
        </p:txBody>
      </p:sp>
      <p:sp>
        <p:nvSpPr>
          <p:cNvPr id="5" name="Fußzeilenplatzhalter 4">
            <a:extLst>
              <a:ext uri="{FF2B5EF4-FFF2-40B4-BE49-F238E27FC236}">
                <a16:creationId xmlns:a16="http://schemas.microsoft.com/office/drawing/2014/main" id="{A82F9C30-0C99-4D9E-B17E-8B9A21A38283}"/>
              </a:ext>
            </a:extLst>
          </p:cNvPr>
          <p:cNvSpPr>
            <a:spLocks noGrp="1"/>
          </p:cNvSpPr>
          <p:nvPr>
            <p:ph type="ftr" sz="quarter" idx="11"/>
          </p:nvPr>
        </p:nvSpPr>
        <p:spPr/>
        <p:txBody>
          <a:bodyPr/>
          <a:lstStyle>
            <a:lvl1pPr>
              <a:defRPr/>
            </a:lvl1pPr>
          </a:lstStyle>
          <a:p>
            <a:pPr>
              <a:defRPr/>
            </a:pPr>
            <a:r>
              <a:rPr lang="de-AT"/>
              <a:t>©ESPGHAN </a:t>
            </a:r>
          </a:p>
        </p:txBody>
      </p:sp>
      <p:sp>
        <p:nvSpPr>
          <p:cNvPr id="6" name="Foliennummernplatzhalter 5">
            <a:extLst>
              <a:ext uri="{FF2B5EF4-FFF2-40B4-BE49-F238E27FC236}">
                <a16:creationId xmlns:a16="http://schemas.microsoft.com/office/drawing/2014/main" id="{CA59962F-4F08-EE34-5960-6823B9A7D0F8}"/>
              </a:ext>
            </a:extLst>
          </p:cNvPr>
          <p:cNvSpPr>
            <a:spLocks noGrp="1"/>
          </p:cNvSpPr>
          <p:nvPr>
            <p:ph type="sldNum" sz="quarter" idx="12"/>
          </p:nvPr>
        </p:nvSpPr>
        <p:spPr/>
        <p:txBody>
          <a:bodyPr/>
          <a:lstStyle>
            <a:lvl1pPr>
              <a:defRPr/>
            </a:lvl1pPr>
          </a:lstStyle>
          <a:p>
            <a:pPr>
              <a:defRPr/>
            </a:pPr>
            <a:fld id="{B7738F39-6B48-4885-9016-5A6E2D5BD6D4}" type="slidenum">
              <a:rPr lang="de-AT" altLang="de-DE"/>
              <a:pPr>
                <a:defRPr/>
              </a:pPr>
              <a:t>‹#›</a:t>
            </a:fld>
            <a:endParaRPr lang="de-AT" altLang="de-DE"/>
          </a:p>
        </p:txBody>
      </p:sp>
    </p:spTree>
    <p:extLst>
      <p:ext uri="{BB962C8B-B14F-4D97-AF65-F5344CB8AC3E}">
        <p14:creationId xmlns:p14="http://schemas.microsoft.com/office/powerpoint/2010/main" val="84057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1B969D-D655-8DA0-8CB5-F9B5093A5041}"/>
              </a:ext>
            </a:extLst>
          </p:cNvPr>
          <p:cNvGraphicFramePr>
            <a:graphicFrameLocks noChangeAspect="1"/>
          </p:cNvGraphicFramePr>
          <p:nvPr userDrawn="1">
            <p:custDataLst>
              <p:tags r:id="rId1"/>
            </p:custDataLst>
            <p:extLst>
              <p:ext uri="{D42A27DB-BD31-4B8C-83A1-F6EECF244321}">
                <p14:modId xmlns:p14="http://schemas.microsoft.com/office/powerpoint/2010/main" val="10731295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9" name="Objekt 8" hidden="1">
                        <a:extLst>
                          <a:ext uri="{FF2B5EF4-FFF2-40B4-BE49-F238E27FC236}">
                            <a16:creationId xmlns:a16="http://schemas.microsoft.com/office/drawing/2014/main" id="{081B969D-D655-8DA0-8CB5-F9B5093A504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p>
            <a:r>
              <a:rPr lang="de-DE"/>
              <a:t>Titelmasterformat durch Klicken bearbeiten</a:t>
            </a:r>
            <a:endParaRPr lang="de-AT"/>
          </a:p>
        </p:txBody>
      </p:sp>
      <p:sp>
        <p:nvSpPr>
          <p:cNvPr id="3" name="Inhaltsplatzhalter 2"/>
          <p:cNvSpPr>
            <a:spLocks noGrp="1"/>
          </p:cNvSpPr>
          <p:nvPr>
            <p:ph sz="half" idx="1"/>
          </p:nvPr>
        </p:nvSpPr>
        <p:spPr>
          <a:xfrm>
            <a:off x="360000" y="1440000"/>
            <a:ext cx="4140000" cy="288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8" name="Inhaltsplatzhalter 2"/>
          <p:cNvSpPr>
            <a:spLocks noGrp="1"/>
          </p:cNvSpPr>
          <p:nvPr>
            <p:ph sz="half" idx="13"/>
          </p:nvPr>
        </p:nvSpPr>
        <p:spPr>
          <a:xfrm>
            <a:off x="4680000" y="1440000"/>
            <a:ext cx="4140000" cy="288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3">
            <a:extLst>
              <a:ext uri="{FF2B5EF4-FFF2-40B4-BE49-F238E27FC236}">
                <a16:creationId xmlns:a16="http://schemas.microsoft.com/office/drawing/2014/main" id="{C52248B8-E0D0-1524-71DC-DF814AE62324}"/>
              </a:ext>
            </a:extLst>
          </p:cNvPr>
          <p:cNvSpPr>
            <a:spLocks noGrp="1"/>
          </p:cNvSpPr>
          <p:nvPr>
            <p:ph type="dt" sz="half" idx="14"/>
          </p:nvPr>
        </p:nvSpPr>
        <p:spPr/>
        <p:txBody>
          <a:bodyPr/>
          <a:lstStyle>
            <a:lvl1pPr>
              <a:defRPr/>
            </a:lvl1pPr>
          </a:lstStyle>
          <a:p>
            <a:pPr>
              <a:defRPr/>
            </a:pPr>
            <a:fld id="{09ECCB87-9E3E-430C-93D8-F873E0939D8B}" type="datetime1">
              <a:rPr lang="de-DE" smtClean="0"/>
              <a:t>23.01.2024</a:t>
            </a:fld>
            <a:endParaRPr lang="de-AT" dirty="0"/>
          </a:p>
        </p:txBody>
      </p:sp>
      <p:sp>
        <p:nvSpPr>
          <p:cNvPr id="6" name="Fußzeilenplatzhalter 4">
            <a:extLst>
              <a:ext uri="{FF2B5EF4-FFF2-40B4-BE49-F238E27FC236}">
                <a16:creationId xmlns:a16="http://schemas.microsoft.com/office/drawing/2014/main" id="{AECC18AA-2A47-AFAE-7976-8E3D4E97B6DF}"/>
              </a:ext>
            </a:extLst>
          </p:cNvPr>
          <p:cNvSpPr>
            <a:spLocks noGrp="1"/>
          </p:cNvSpPr>
          <p:nvPr>
            <p:ph type="ftr" sz="quarter" idx="15"/>
          </p:nvPr>
        </p:nvSpPr>
        <p:spPr/>
        <p:txBody>
          <a:bodyPr/>
          <a:lstStyle>
            <a:lvl1pPr>
              <a:defRPr/>
            </a:lvl1pPr>
          </a:lstStyle>
          <a:p>
            <a:pPr>
              <a:defRPr/>
            </a:pPr>
            <a:r>
              <a:rPr lang="de-AT"/>
              <a:t>©ESPGHAN </a:t>
            </a:r>
          </a:p>
        </p:txBody>
      </p:sp>
      <p:sp>
        <p:nvSpPr>
          <p:cNvPr id="7" name="Foliennummernplatzhalter 5">
            <a:extLst>
              <a:ext uri="{FF2B5EF4-FFF2-40B4-BE49-F238E27FC236}">
                <a16:creationId xmlns:a16="http://schemas.microsoft.com/office/drawing/2014/main" id="{83B00E9A-BC7C-F7CE-9F39-AF1B1D7EA0D5}"/>
              </a:ext>
            </a:extLst>
          </p:cNvPr>
          <p:cNvSpPr>
            <a:spLocks noGrp="1"/>
          </p:cNvSpPr>
          <p:nvPr>
            <p:ph type="sldNum" sz="quarter" idx="16"/>
          </p:nvPr>
        </p:nvSpPr>
        <p:spPr/>
        <p:txBody>
          <a:bodyPr/>
          <a:lstStyle>
            <a:lvl1pPr>
              <a:defRPr/>
            </a:lvl1pPr>
          </a:lstStyle>
          <a:p>
            <a:pPr>
              <a:defRPr/>
            </a:pPr>
            <a:fld id="{760D49C5-201F-4304-9D0B-543212BFD839}" type="slidenum">
              <a:rPr lang="de-AT" altLang="de-DE"/>
              <a:pPr>
                <a:defRPr/>
              </a:pPr>
              <a:t>‹#›</a:t>
            </a:fld>
            <a:endParaRPr lang="de-AT" altLang="de-DE"/>
          </a:p>
        </p:txBody>
      </p:sp>
    </p:spTree>
    <p:extLst>
      <p:ext uri="{BB962C8B-B14F-4D97-AF65-F5344CB8AC3E}">
        <p14:creationId xmlns:p14="http://schemas.microsoft.com/office/powerpoint/2010/main" val="4032559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ED26E154-D980-50AD-E722-802B1F14BBF3}"/>
              </a:ext>
            </a:extLst>
          </p:cNvPr>
          <p:cNvGraphicFramePr>
            <a:graphicFrameLocks noChangeAspect="1"/>
          </p:cNvGraphicFramePr>
          <p:nvPr userDrawn="1">
            <p:custDataLst>
              <p:tags r:id="rId1"/>
            </p:custDataLst>
            <p:extLst>
              <p:ext uri="{D42A27DB-BD31-4B8C-83A1-F6EECF244321}">
                <p14:modId xmlns:p14="http://schemas.microsoft.com/office/powerpoint/2010/main" val="1470016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6" name="Objekt 5" hidden="1">
                        <a:extLst>
                          <a:ext uri="{FF2B5EF4-FFF2-40B4-BE49-F238E27FC236}">
                            <a16:creationId xmlns:a16="http://schemas.microsoft.com/office/drawing/2014/main" id="{ED26E154-D980-50AD-E722-802B1F14BBF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360000" y="1440000"/>
            <a:ext cx="4140000" cy="36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360000" y="1800000"/>
            <a:ext cx="4140000" cy="25200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10" name="Textplatzhalter 2"/>
          <p:cNvSpPr>
            <a:spLocks noGrp="1"/>
          </p:cNvSpPr>
          <p:nvPr>
            <p:ph type="body" idx="13"/>
          </p:nvPr>
        </p:nvSpPr>
        <p:spPr>
          <a:xfrm>
            <a:off x="4680000" y="1440000"/>
            <a:ext cx="4140000" cy="36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11" name="Inhaltsplatzhalter 3"/>
          <p:cNvSpPr>
            <a:spLocks noGrp="1"/>
          </p:cNvSpPr>
          <p:nvPr>
            <p:ph sz="half" idx="14"/>
          </p:nvPr>
        </p:nvSpPr>
        <p:spPr>
          <a:xfrm>
            <a:off x="4680000" y="1800000"/>
            <a:ext cx="4140000" cy="25200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3">
            <a:extLst>
              <a:ext uri="{FF2B5EF4-FFF2-40B4-BE49-F238E27FC236}">
                <a16:creationId xmlns:a16="http://schemas.microsoft.com/office/drawing/2014/main" id="{7781929C-5CB9-3649-4CBA-D1561FE39341}"/>
              </a:ext>
            </a:extLst>
          </p:cNvPr>
          <p:cNvSpPr>
            <a:spLocks noGrp="1"/>
          </p:cNvSpPr>
          <p:nvPr>
            <p:ph type="dt" sz="half" idx="15"/>
          </p:nvPr>
        </p:nvSpPr>
        <p:spPr/>
        <p:txBody>
          <a:bodyPr/>
          <a:lstStyle>
            <a:lvl1pPr>
              <a:defRPr/>
            </a:lvl1pPr>
          </a:lstStyle>
          <a:p>
            <a:pPr>
              <a:defRPr/>
            </a:pPr>
            <a:fld id="{C93C7FB6-F889-40FC-A3C2-E74892912368}" type="datetime1">
              <a:rPr lang="de-DE" smtClean="0"/>
              <a:t>23.01.2024</a:t>
            </a:fld>
            <a:endParaRPr lang="de-AT" dirty="0"/>
          </a:p>
        </p:txBody>
      </p:sp>
      <p:sp>
        <p:nvSpPr>
          <p:cNvPr id="8" name="Fußzeilenplatzhalter 4">
            <a:extLst>
              <a:ext uri="{FF2B5EF4-FFF2-40B4-BE49-F238E27FC236}">
                <a16:creationId xmlns:a16="http://schemas.microsoft.com/office/drawing/2014/main" id="{D5C66226-6DB0-0B3B-5DC2-CECCA7663369}"/>
              </a:ext>
            </a:extLst>
          </p:cNvPr>
          <p:cNvSpPr>
            <a:spLocks noGrp="1"/>
          </p:cNvSpPr>
          <p:nvPr>
            <p:ph type="ftr" sz="quarter" idx="16"/>
          </p:nvPr>
        </p:nvSpPr>
        <p:spPr/>
        <p:txBody>
          <a:bodyPr/>
          <a:lstStyle>
            <a:lvl1pPr>
              <a:defRPr/>
            </a:lvl1pPr>
          </a:lstStyle>
          <a:p>
            <a:pPr>
              <a:defRPr/>
            </a:pPr>
            <a:r>
              <a:rPr lang="de-AT"/>
              <a:t>©ESPGHAN </a:t>
            </a:r>
          </a:p>
        </p:txBody>
      </p:sp>
      <p:sp>
        <p:nvSpPr>
          <p:cNvPr id="9" name="Foliennummernplatzhalter 5">
            <a:extLst>
              <a:ext uri="{FF2B5EF4-FFF2-40B4-BE49-F238E27FC236}">
                <a16:creationId xmlns:a16="http://schemas.microsoft.com/office/drawing/2014/main" id="{AB5CA4FF-5636-AF88-A761-C908EFD57474}"/>
              </a:ext>
            </a:extLst>
          </p:cNvPr>
          <p:cNvSpPr>
            <a:spLocks noGrp="1"/>
          </p:cNvSpPr>
          <p:nvPr>
            <p:ph type="sldNum" sz="quarter" idx="17"/>
          </p:nvPr>
        </p:nvSpPr>
        <p:spPr/>
        <p:txBody>
          <a:bodyPr/>
          <a:lstStyle>
            <a:lvl1pPr>
              <a:defRPr/>
            </a:lvl1pPr>
          </a:lstStyle>
          <a:p>
            <a:pPr>
              <a:defRPr/>
            </a:pPr>
            <a:fld id="{E54867DD-16BB-4570-BCA3-AA76D1086E3F}" type="slidenum">
              <a:rPr lang="de-AT" altLang="de-DE"/>
              <a:pPr>
                <a:defRPr/>
              </a:pPr>
              <a:t>‹#›</a:t>
            </a:fld>
            <a:endParaRPr lang="de-AT" altLang="de-DE"/>
          </a:p>
        </p:txBody>
      </p:sp>
    </p:spTree>
    <p:extLst>
      <p:ext uri="{BB962C8B-B14F-4D97-AF65-F5344CB8AC3E}">
        <p14:creationId xmlns:p14="http://schemas.microsoft.com/office/powerpoint/2010/main" val="1886316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0437F210-9940-8159-C9A2-4EED831CE45E}"/>
              </a:ext>
            </a:extLst>
          </p:cNvPr>
          <p:cNvGraphicFramePr>
            <a:graphicFrameLocks noChangeAspect="1"/>
          </p:cNvGraphicFramePr>
          <p:nvPr userDrawn="1">
            <p:custDataLst>
              <p:tags r:id="rId1"/>
            </p:custDataLst>
            <p:extLst>
              <p:ext uri="{D42A27DB-BD31-4B8C-83A1-F6EECF244321}">
                <p14:modId xmlns:p14="http://schemas.microsoft.com/office/powerpoint/2010/main" val="12676011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7" name="Objekt 6" hidden="1">
                        <a:extLst>
                          <a:ext uri="{FF2B5EF4-FFF2-40B4-BE49-F238E27FC236}">
                            <a16:creationId xmlns:a16="http://schemas.microsoft.com/office/drawing/2014/main" id="{0437F210-9940-8159-C9A2-4EED831CE4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p>
            <a:r>
              <a:rPr lang="de-DE"/>
              <a:t>Titelmasterformat durch Klicken bearbeiten</a:t>
            </a:r>
            <a:endParaRPr lang="de-AT"/>
          </a:p>
        </p:txBody>
      </p:sp>
      <p:sp>
        <p:nvSpPr>
          <p:cNvPr id="3" name="Datumsplatzhalter 3">
            <a:extLst>
              <a:ext uri="{FF2B5EF4-FFF2-40B4-BE49-F238E27FC236}">
                <a16:creationId xmlns:a16="http://schemas.microsoft.com/office/drawing/2014/main" id="{73B8A4C5-75BC-B8C0-F829-119CB24AADBE}"/>
              </a:ext>
            </a:extLst>
          </p:cNvPr>
          <p:cNvSpPr>
            <a:spLocks noGrp="1"/>
          </p:cNvSpPr>
          <p:nvPr>
            <p:ph type="dt" sz="half" idx="10"/>
          </p:nvPr>
        </p:nvSpPr>
        <p:spPr/>
        <p:txBody>
          <a:bodyPr/>
          <a:lstStyle>
            <a:lvl1pPr>
              <a:defRPr/>
            </a:lvl1pPr>
          </a:lstStyle>
          <a:p>
            <a:pPr>
              <a:defRPr/>
            </a:pPr>
            <a:fld id="{A5B0526C-6F75-4E92-A51B-C154E9637DC8}" type="datetime1">
              <a:rPr lang="de-DE" smtClean="0"/>
              <a:t>23.01.2024</a:t>
            </a:fld>
            <a:endParaRPr lang="de-AT" dirty="0"/>
          </a:p>
        </p:txBody>
      </p:sp>
      <p:sp>
        <p:nvSpPr>
          <p:cNvPr id="4" name="Fußzeilenplatzhalter 4">
            <a:extLst>
              <a:ext uri="{FF2B5EF4-FFF2-40B4-BE49-F238E27FC236}">
                <a16:creationId xmlns:a16="http://schemas.microsoft.com/office/drawing/2014/main" id="{00EF0682-7C8F-F40B-68D8-4835D1A03BB8}"/>
              </a:ext>
            </a:extLst>
          </p:cNvPr>
          <p:cNvSpPr>
            <a:spLocks noGrp="1"/>
          </p:cNvSpPr>
          <p:nvPr>
            <p:ph type="ftr" sz="quarter" idx="11"/>
          </p:nvPr>
        </p:nvSpPr>
        <p:spPr/>
        <p:txBody>
          <a:bodyPr/>
          <a:lstStyle>
            <a:lvl1pPr>
              <a:defRPr/>
            </a:lvl1pPr>
          </a:lstStyle>
          <a:p>
            <a:pPr>
              <a:defRPr/>
            </a:pPr>
            <a:r>
              <a:rPr lang="de-AT"/>
              <a:t>©ESPGHAN </a:t>
            </a:r>
          </a:p>
        </p:txBody>
      </p:sp>
      <p:sp>
        <p:nvSpPr>
          <p:cNvPr id="5" name="Foliennummernplatzhalter 5">
            <a:extLst>
              <a:ext uri="{FF2B5EF4-FFF2-40B4-BE49-F238E27FC236}">
                <a16:creationId xmlns:a16="http://schemas.microsoft.com/office/drawing/2014/main" id="{2EC9A403-7D8C-388A-B4D8-A6AF7163CFD8}"/>
              </a:ext>
            </a:extLst>
          </p:cNvPr>
          <p:cNvSpPr>
            <a:spLocks noGrp="1"/>
          </p:cNvSpPr>
          <p:nvPr>
            <p:ph type="sldNum" sz="quarter" idx="12"/>
          </p:nvPr>
        </p:nvSpPr>
        <p:spPr/>
        <p:txBody>
          <a:bodyPr/>
          <a:lstStyle>
            <a:lvl1pPr>
              <a:defRPr/>
            </a:lvl1pPr>
          </a:lstStyle>
          <a:p>
            <a:pPr>
              <a:defRPr/>
            </a:pPr>
            <a:fld id="{94B8B717-055C-49F2-8919-86AB352164B5}" type="slidenum">
              <a:rPr lang="de-AT" altLang="de-DE"/>
              <a:pPr>
                <a:defRPr/>
              </a:pPr>
              <a:t>‹#›</a:t>
            </a:fld>
            <a:endParaRPr lang="de-AT" altLang="de-DE"/>
          </a:p>
        </p:txBody>
      </p:sp>
    </p:spTree>
    <p:extLst>
      <p:ext uri="{BB962C8B-B14F-4D97-AF65-F5344CB8AC3E}">
        <p14:creationId xmlns:p14="http://schemas.microsoft.com/office/powerpoint/2010/main" val="2485020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pic>
        <p:nvPicPr>
          <p:cNvPr id="4" name="Bild 7">
            <a:extLst>
              <a:ext uri="{FF2B5EF4-FFF2-40B4-BE49-F238E27FC236}">
                <a16:creationId xmlns:a16="http://schemas.microsoft.com/office/drawing/2014/main" id="{CF2F6C45-5BC1-2217-0B22-39CC6CD0D0F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344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el 1"/>
          <p:cNvSpPr>
            <a:spLocks noGrp="1"/>
          </p:cNvSpPr>
          <p:nvPr>
            <p:ph type="ctrTitle"/>
          </p:nvPr>
        </p:nvSpPr>
        <p:spPr>
          <a:xfrm>
            <a:off x="2520000" y="1800000"/>
            <a:ext cx="4860000" cy="900000"/>
          </a:xfrm>
        </p:spPr>
        <p:txBody>
          <a:bodyPr anchor="b"/>
          <a:lstStyle>
            <a:lvl1pPr algn="l">
              <a:defRPr sz="3000">
                <a:solidFill>
                  <a:srgbClr val="0F3B61"/>
                </a:solidFill>
                <a:latin typeface="Calibri" panose="020F0502020204030204" pitchFamily="34" charset="0"/>
              </a:defRPr>
            </a:lvl1pPr>
          </a:lstStyle>
          <a:p>
            <a:r>
              <a:rPr lang="de-DE" dirty="0"/>
              <a:t>Titelmasterformat durch Klicken bearbeiten</a:t>
            </a:r>
            <a:endParaRPr lang="de-AT" dirty="0"/>
          </a:p>
        </p:txBody>
      </p:sp>
      <p:sp>
        <p:nvSpPr>
          <p:cNvPr id="8" name="Untertitel 2"/>
          <p:cNvSpPr>
            <a:spLocks noGrp="1"/>
          </p:cNvSpPr>
          <p:nvPr>
            <p:ph type="subTitle" idx="1"/>
          </p:nvPr>
        </p:nvSpPr>
        <p:spPr>
          <a:xfrm>
            <a:off x="2520000" y="2700000"/>
            <a:ext cx="4860000" cy="900000"/>
          </a:xfrm>
        </p:spPr>
        <p:txBody>
          <a:bodyPr/>
          <a:lstStyle>
            <a:lvl1pPr marL="0" indent="0" algn="l">
              <a:buNone/>
              <a:defRPr sz="2000">
                <a:solidFill>
                  <a:srgbClr val="5AC2C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
        <p:nvSpPr>
          <p:cNvPr id="5" name="Datumsplatzhalter 3">
            <a:extLst>
              <a:ext uri="{FF2B5EF4-FFF2-40B4-BE49-F238E27FC236}">
                <a16:creationId xmlns:a16="http://schemas.microsoft.com/office/drawing/2014/main" id="{4A2382DE-95A9-8B9B-BCBD-E62CB0DEE960}"/>
              </a:ext>
            </a:extLst>
          </p:cNvPr>
          <p:cNvSpPr>
            <a:spLocks noGrp="1"/>
          </p:cNvSpPr>
          <p:nvPr>
            <p:ph type="dt" sz="half" idx="10"/>
          </p:nvPr>
        </p:nvSpPr>
        <p:spPr/>
        <p:txBody>
          <a:bodyPr/>
          <a:lstStyle>
            <a:lvl1pPr>
              <a:defRPr/>
            </a:lvl1pPr>
          </a:lstStyle>
          <a:p>
            <a:pPr>
              <a:defRPr/>
            </a:pPr>
            <a:fld id="{08AADC0A-8191-45A9-8DCB-8BF650CDC7FF}" type="datetime1">
              <a:rPr lang="de-DE" smtClean="0"/>
              <a:t>23.01.2024</a:t>
            </a:fld>
            <a:endParaRPr lang="de-AT"/>
          </a:p>
        </p:txBody>
      </p:sp>
      <p:sp>
        <p:nvSpPr>
          <p:cNvPr id="6" name="Fußzeilenplatzhalter 4">
            <a:extLst>
              <a:ext uri="{FF2B5EF4-FFF2-40B4-BE49-F238E27FC236}">
                <a16:creationId xmlns:a16="http://schemas.microsoft.com/office/drawing/2014/main" id="{B78E8FF5-C4D3-BB5A-0C1D-AD90AD681090}"/>
              </a:ext>
            </a:extLst>
          </p:cNvPr>
          <p:cNvSpPr>
            <a:spLocks noGrp="1"/>
          </p:cNvSpPr>
          <p:nvPr>
            <p:ph type="ftr" sz="quarter" idx="11"/>
          </p:nvPr>
        </p:nvSpPr>
        <p:spPr>
          <a:xfrm>
            <a:off x="179388" y="4751388"/>
            <a:ext cx="5040312" cy="269875"/>
          </a:xfrm>
        </p:spPr>
        <p:txBody>
          <a:bodyPr/>
          <a:lstStyle>
            <a:lvl1pPr>
              <a:defRPr/>
            </a:lvl1pPr>
          </a:lstStyle>
          <a:p>
            <a:pPr>
              <a:defRPr/>
            </a:pPr>
            <a:r>
              <a:rPr lang="de-AT"/>
              <a:t>©ESPGHAN </a:t>
            </a:r>
          </a:p>
        </p:txBody>
      </p:sp>
      <p:sp>
        <p:nvSpPr>
          <p:cNvPr id="9" name="Foliennummernplatzhalter 5">
            <a:extLst>
              <a:ext uri="{FF2B5EF4-FFF2-40B4-BE49-F238E27FC236}">
                <a16:creationId xmlns:a16="http://schemas.microsoft.com/office/drawing/2014/main" id="{3A136B5F-057B-4DDF-2703-F4117092246A}"/>
              </a:ext>
            </a:extLst>
          </p:cNvPr>
          <p:cNvSpPr>
            <a:spLocks noGrp="1"/>
          </p:cNvSpPr>
          <p:nvPr>
            <p:ph type="sldNum" sz="quarter" idx="12"/>
          </p:nvPr>
        </p:nvSpPr>
        <p:spPr/>
        <p:txBody>
          <a:bodyPr/>
          <a:lstStyle>
            <a:lvl1pPr>
              <a:defRPr/>
            </a:lvl1pPr>
          </a:lstStyle>
          <a:p>
            <a:pPr>
              <a:defRPr/>
            </a:pPr>
            <a:fld id="{EA3665F4-1B7A-4B8D-AF11-AB8859FACBA5}" type="slidenum">
              <a:rPr lang="de-AT" altLang="de-DE"/>
              <a:pPr>
                <a:defRPr/>
              </a:pPr>
              <a:t>‹#›</a:t>
            </a:fld>
            <a:endParaRPr lang="de-AT" altLang="de-DE"/>
          </a:p>
        </p:txBody>
      </p:sp>
    </p:spTree>
    <p:extLst>
      <p:ext uri="{BB962C8B-B14F-4D97-AF65-F5344CB8AC3E}">
        <p14:creationId xmlns:p14="http://schemas.microsoft.com/office/powerpoint/2010/main" val="989166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359998" y="360000"/>
            <a:ext cx="3060000" cy="900000"/>
          </a:xfrm>
        </p:spPr>
        <p:txBody>
          <a:bodyPr anchor="b"/>
          <a:lstStyle>
            <a:lvl1pPr algn="l">
              <a:defRPr sz="2000" b="1"/>
            </a:lvl1pPr>
          </a:lstStyle>
          <a:p>
            <a:r>
              <a:rPr lang="de-DE" dirty="0"/>
              <a:t>Titelmasterformat durch Klicken bearbeiten</a:t>
            </a:r>
            <a:endParaRPr lang="de-AT" dirty="0"/>
          </a:p>
        </p:txBody>
      </p:sp>
      <p:sp>
        <p:nvSpPr>
          <p:cNvPr id="3" name="Inhaltsplatzhalter 2"/>
          <p:cNvSpPr>
            <a:spLocks noGrp="1"/>
          </p:cNvSpPr>
          <p:nvPr>
            <p:ph idx="1"/>
          </p:nvPr>
        </p:nvSpPr>
        <p:spPr>
          <a:xfrm>
            <a:off x="3600000" y="360000"/>
            <a:ext cx="5184000" cy="3960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360000" y="1260000"/>
            <a:ext cx="3060000" cy="30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a:extLst>
              <a:ext uri="{FF2B5EF4-FFF2-40B4-BE49-F238E27FC236}">
                <a16:creationId xmlns:a16="http://schemas.microsoft.com/office/drawing/2014/main" id="{BFC7D5A0-614F-7B0B-FE5B-F3EAA97AF5A4}"/>
              </a:ext>
            </a:extLst>
          </p:cNvPr>
          <p:cNvSpPr>
            <a:spLocks noGrp="1"/>
          </p:cNvSpPr>
          <p:nvPr>
            <p:ph type="dt" sz="half" idx="10"/>
          </p:nvPr>
        </p:nvSpPr>
        <p:spPr/>
        <p:txBody>
          <a:bodyPr/>
          <a:lstStyle>
            <a:lvl1pPr>
              <a:defRPr/>
            </a:lvl1pPr>
          </a:lstStyle>
          <a:p>
            <a:pPr>
              <a:defRPr/>
            </a:pPr>
            <a:fld id="{0F322279-CCAA-4DA7-98D2-66F5224EEC47}" type="datetime1">
              <a:rPr lang="de-DE" smtClean="0"/>
              <a:t>23.01.2024</a:t>
            </a:fld>
            <a:endParaRPr lang="de-AT" dirty="0"/>
          </a:p>
        </p:txBody>
      </p:sp>
      <p:sp>
        <p:nvSpPr>
          <p:cNvPr id="6" name="Fußzeilenplatzhalter 4">
            <a:extLst>
              <a:ext uri="{FF2B5EF4-FFF2-40B4-BE49-F238E27FC236}">
                <a16:creationId xmlns:a16="http://schemas.microsoft.com/office/drawing/2014/main" id="{17EDB389-2F04-A2B7-A81E-157068DDB4A6}"/>
              </a:ext>
            </a:extLst>
          </p:cNvPr>
          <p:cNvSpPr>
            <a:spLocks noGrp="1"/>
          </p:cNvSpPr>
          <p:nvPr>
            <p:ph type="ftr" sz="quarter" idx="11"/>
          </p:nvPr>
        </p:nvSpPr>
        <p:spPr/>
        <p:txBody>
          <a:bodyPr/>
          <a:lstStyle>
            <a:lvl1pPr>
              <a:defRPr/>
            </a:lvl1pPr>
          </a:lstStyle>
          <a:p>
            <a:pPr>
              <a:defRPr/>
            </a:pPr>
            <a:r>
              <a:rPr lang="de-AT"/>
              <a:t>©ESPGHAN </a:t>
            </a:r>
          </a:p>
        </p:txBody>
      </p:sp>
      <p:sp>
        <p:nvSpPr>
          <p:cNvPr id="7" name="Foliennummernplatzhalter 5">
            <a:extLst>
              <a:ext uri="{FF2B5EF4-FFF2-40B4-BE49-F238E27FC236}">
                <a16:creationId xmlns:a16="http://schemas.microsoft.com/office/drawing/2014/main" id="{91064E86-C80E-5460-282B-6133A44506CB}"/>
              </a:ext>
            </a:extLst>
          </p:cNvPr>
          <p:cNvSpPr>
            <a:spLocks noGrp="1"/>
          </p:cNvSpPr>
          <p:nvPr>
            <p:ph type="sldNum" sz="quarter" idx="12"/>
          </p:nvPr>
        </p:nvSpPr>
        <p:spPr/>
        <p:txBody>
          <a:bodyPr/>
          <a:lstStyle>
            <a:lvl1pPr>
              <a:defRPr/>
            </a:lvl1pPr>
          </a:lstStyle>
          <a:p>
            <a:pPr>
              <a:defRPr/>
            </a:pPr>
            <a:fld id="{5DDA4BAB-B864-4CB5-8499-FFC00D6E5CEF}" type="slidenum">
              <a:rPr lang="de-AT" altLang="de-DE"/>
              <a:pPr>
                <a:defRPr/>
              </a:pPr>
              <a:t>‹#›</a:t>
            </a:fld>
            <a:endParaRPr lang="de-AT" altLang="de-DE"/>
          </a:p>
        </p:txBody>
      </p:sp>
    </p:spTree>
    <p:extLst>
      <p:ext uri="{BB962C8B-B14F-4D97-AF65-F5344CB8AC3E}">
        <p14:creationId xmlns:p14="http://schemas.microsoft.com/office/powerpoint/2010/main" val="1114426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20000" y="3600451"/>
            <a:ext cx="5580000" cy="360000"/>
          </a:xfrm>
        </p:spPr>
        <p:txBody>
          <a:bodyPr anchor="b"/>
          <a:lstStyle>
            <a:lvl1pPr algn="l">
              <a:defRPr sz="2000" b="1"/>
            </a:lvl1pPr>
          </a:lstStyle>
          <a:p>
            <a:r>
              <a:rPr lang="de-DE" dirty="0"/>
              <a:t>Titelmasterformat durch Klicken bearbeiten</a:t>
            </a:r>
            <a:endParaRPr lang="de-AT" dirty="0"/>
          </a:p>
        </p:txBody>
      </p:sp>
      <p:sp>
        <p:nvSpPr>
          <p:cNvPr id="3" name="Bildplatzhalter 2"/>
          <p:cNvSpPr>
            <a:spLocks noGrp="1"/>
          </p:cNvSpPr>
          <p:nvPr>
            <p:ph type="pic" idx="1"/>
          </p:nvPr>
        </p:nvSpPr>
        <p:spPr>
          <a:xfrm>
            <a:off x="1620000" y="540000"/>
            <a:ext cx="5040000" cy="2880000"/>
          </a:xfrm>
        </p:spPr>
        <p:txBody>
          <a:bodyPr rtlCol="0">
            <a:normAutofit/>
          </a:bodyPr>
          <a:lstStyle>
            <a:lvl1pPr marL="0" indent="0" algn="l">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620000" y="3960000"/>
            <a:ext cx="5580000" cy="54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a:extLst>
              <a:ext uri="{FF2B5EF4-FFF2-40B4-BE49-F238E27FC236}">
                <a16:creationId xmlns:a16="http://schemas.microsoft.com/office/drawing/2014/main" id="{16DFF6CA-92ED-F77A-2F81-1735DBFC20EF}"/>
              </a:ext>
            </a:extLst>
          </p:cNvPr>
          <p:cNvSpPr>
            <a:spLocks noGrp="1"/>
          </p:cNvSpPr>
          <p:nvPr>
            <p:ph type="dt" sz="half" idx="10"/>
          </p:nvPr>
        </p:nvSpPr>
        <p:spPr/>
        <p:txBody>
          <a:bodyPr/>
          <a:lstStyle>
            <a:lvl1pPr>
              <a:defRPr/>
            </a:lvl1pPr>
          </a:lstStyle>
          <a:p>
            <a:pPr>
              <a:defRPr/>
            </a:pPr>
            <a:fld id="{0558E92C-ECDE-4657-8D10-D8BD2CB24816}" type="datetime1">
              <a:rPr lang="de-DE" smtClean="0"/>
              <a:t>23.01.2024</a:t>
            </a:fld>
            <a:endParaRPr lang="de-AT" dirty="0"/>
          </a:p>
        </p:txBody>
      </p:sp>
      <p:sp>
        <p:nvSpPr>
          <p:cNvPr id="6" name="Fußzeilenplatzhalter 4">
            <a:extLst>
              <a:ext uri="{FF2B5EF4-FFF2-40B4-BE49-F238E27FC236}">
                <a16:creationId xmlns:a16="http://schemas.microsoft.com/office/drawing/2014/main" id="{A1B54FFC-4DD7-CDD9-A5E5-AA4F6A0780B3}"/>
              </a:ext>
            </a:extLst>
          </p:cNvPr>
          <p:cNvSpPr>
            <a:spLocks noGrp="1"/>
          </p:cNvSpPr>
          <p:nvPr>
            <p:ph type="ftr" sz="quarter" idx="11"/>
          </p:nvPr>
        </p:nvSpPr>
        <p:spPr/>
        <p:txBody>
          <a:bodyPr/>
          <a:lstStyle>
            <a:lvl1pPr>
              <a:defRPr/>
            </a:lvl1pPr>
          </a:lstStyle>
          <a:p>
            <a:pPr>
              <a:defRPr/>
            </a:pPr>
            <a:r>
              <a:rPr lang="de-AT"/>
              <a:t>©ESPGHAN </a:t>
            </a:r>
          </a:p>
        </p:txBody>
      </p:sp>
      <p:sp>
        <p:nvSpPr>
          <p:cNvPr id="7" name="Foliennummernplatzhalter 5">
            <a:extLst>
              <a:ext uri="{FF2B5EF4-FFF2-40B4-BE49-F238E27FC236}">
                <a16:creationId xmlns:a16="http://schemas.microsoft.com/office/drawing/2014/main" id="{633C7725-138B-22A1-A8F3-D41634A421B6}"/>
              </a:ext>
            </a:extLst>
          </p:cNvPr>
          <p:cNvSpPr>
            <a:spLocks noGrp="1"/>
          </p:cNvSpPr>
          <p:nvPr>
            <p:ph type="sldNum" sz="quarter" idx="12"/>
          </p:nvPr>
        </p:nvSpPr>
        <p:spPr/>
        <p:txBody>
          <a:bodyPr/>
          <a:lstStyle>
            <a:lvl1pPr>
              <a:defRPr/>
            </a:lvl1pPr>
          </a:lstStyle>
          <a:p>
            <a:pPr>
              <a:defRPr/>
            </a:pPr>
            <a:fld id="{6354CB2C-21D0-413D-B664-7DDEE6710FBC}" type="slidenum">
              <a:rPr lang="de-AT" altLang="de-DE"/>
              <a:pPr>
                <a:defRPr/>
              </a:pPr>
              <a:t>‹#›</a:t>
            </a:fld>
            <a:endParaRPr lang="de-AT" altLang="de-DE"/>
          </a:p>
        </p:txBody>
      </p:sp>
    </p:spTree>
    <p:extLst>
      <p:ext uri="{BB962C8B-B14F-4D97-AF65-F5344CB8AC3E}">
        <p14:creationId xmlns:p14="http://schemas.microsoft.com/office/powerpoint/2010/main" val="581855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9861BF0-8BAD-7AA4-C1DC-F30FD0853894}"/>
              </a:ext>
            </a:extLst>
          </p:cNvPr>
          <p:cNvGraphicFramePr>
            <a:graphicFrameLocks noChangeAspect="1"/>
          </p:cNvGraphicFramePr>
          <p:nvPr userDrawn="1">
            <p:custDataLst>
              <p:tags r:id="rId13"/>
            </p:custDataLst>
            <p:extLst>
              <p:ext uri="{D42A27DB-BD31-4B8C-83A1-F6EECF244321}">
                <p14:modId xmlns:p14="http://schemas.microsoft.com/office/powerpoint/2010/main" val="107610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4" imgW="370" imgH="371" progId="TCLayout.ActiveDocument.1">
                  <p:embed/>
                </p:oleObj>
              </mc:Choice>
              <mc:Fallback>
                <p:oleObj name="think-cell Folie" r:id="rId14" imgW="370" imgH="371" progId="TCLayout.ActiveDocument.1">
                  <p:embed/>
                  <p:pic>
                    <p:nvPicPr>
                      <p:cNvPr id="3" name="Objekt 2" hidden="1">
                        <a:extLst>
                          <a:ext uri="{FF2B5EF4-FFF2-40B4-BE49-F238E27FC236}">
                            <a16:creationId xmlns:a16="http://schemas.microsoft.com/office/drawing/2014/main" id="{89861BF0-8BAD-7AA4-C1DC-F30FD0853894}"/>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pic>
        <p:nvPicPr>
          <p:cNvPr id="1026" name="Bild 8">
            <a:extLst>
              <a:ext uri="{FF2B5EF4-FFF2-40B4-BE49-F238E27FC236}">
                <a16:creationId xmlns:a16="http://schemas.microsoft.com/office/drawing/2014/main" id="{4919CC14-0A4B-CAF1-FF2C-9FF19387BCE3}"/>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91344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eck 1">
            <a:extLst>
              <a:ext uri="{FF2B5EF4-FFF2-40B4-BE49-F238E27FC236}">
                <a16:creationId xmlns:a16="http://schemas.microsoft.com/office/drawing/2014/main" id="{3C3E37E9-9019-EDAD-20F3-734838290EB9}"/>
              </a:ext>
            </a:extLst>
          </p:cNvPr>
          <p:cNvSpPr/>
          <p:nvPr userDrawn="1"/>
        </p:nvSpPr>
        <p:spPr>
          <a:xfrm>
            <a:off x="190500" y="3666172"/>
            <a:ext cx="1638300" cy="967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27" name="Titelplatzhalter 1">
            <a:extLst>
              <a:ext uri="{FF2B5EF4-FFF2-40B4-BE49-F238E27FC236}">
                <a16:creationId xmlns:a16="http://schemas.microsoft.com/office/drawing/2014/main" id="{9D9CE919-3779-70CA-66BB-1C58E67052F8}"/>
              </a:ext>
            </a:extLst>
          </p:cNvPr>
          <p:cNvSpPr>
            <a:spLocks noGrp="1"/>
          </p:cNvSpPr>
          <p:nvPr>
            <p:ph type="title"/>
          </p:nvPr>
        </p:nvSpPr>
        <p:spPr bwMode="auto">
          <a:xfrm>
            <a:off x="360363" y="352544"/>
            <a:ext cx="594042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de-DE" altLang="de-DE" dirty="0"/>
              <a:t>Titelmasterformat durch Klicken bearbeiten</a:t>
            </a:r>
            <a:endParaRPr lang="de-AT" altLang="de-DE" dirty="0"/>
          </a:p>
        </p:txBody>
      </p:sp>
      <p:sp>
        <p:nvSpPr>
          <p:cNvPr id="1028" name="Textplatzhalter 2">
            <a:extLst>
              <a:ext uri="{FF2B5EF4-FFF2-40B4-BE49-F238E27FC236}">
                <a16:creationId xmlns:a16="http://schemas.microsoft.com/office/drawing/2014/main" id="{917C6EE0-7DB6-FAB9-8AA7-2750AD041CED}"/>
              </a:ext>
            </a:extLst>
          </p:cNvPr>
          <p:cNvSpPr>
            <a:spLocks noGrp="1"/>
          </p:cNvSpPr>
          <p:nvPr>
            <p:ph type="body" idx="1"/>
          </p:nvPr>
        </p:nvSpPr>
        <p:spPr bwMode="auto">
          <a:xfrm>
            <a:off x="360363" y="1349375"/>
            <a:ext cx="8423275" cy="199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endParaRPr lang="de-AT" altLang="de-DE"/>
          </a:p>
        </p:txBody>
      </p:sp>
      <p:sp>
        <p:nvSpPr>
          <p:cNvPr id="4" name="Datumsplatzhalter 3">
            <a:extLst>
              <a:ext uri="{FF2B5EF4-FFF2-40B4-BE49-F238E27FC236}">
                <a16:creationId xmlns:a16="http://schemas.microsoft.com/office/drawing/2014/main" id="{70F5C42F-9EF1-B3A3-3A63-9DAD9FDE9C75}"/>
              </a:ext>
            </a:extLst>
          </p:cNvPr>
          <p:cNvSpPr>
            <a:spLocks noGrp="1"/>
          </p:cNvSpPr>
          <p:nvPr>
            <p:ph type="dt" sz="half" idx="2"/>
          </p:nvPr>
        </p:nvSpPr>
        <p:spPr>
          <a:xfrm>
            <a:off x="7199313" y="4751388"/>
            <a:ext cx="1079500" cy="2698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898989"/>
                </a:solidFill>
                <a:latin typeface="Calibri" panose="020F0502020204030204" pitchFamily="34" charset="0"/>
                <a:ea typeface="MS PGothic" panose="020B0600070205080204" pitchFamily="34" charset="-128"/>
                <a:cs typeface="Calibri" panose="020F0502020204030204" pitchFamily="34" charset="0"/>
              </a:defRPr>
            </a:lvl1pPr>
          </a:lstStyle>
          <a:p>
            <a:pPr>
              <a:defRPr/>
            </a:pPr>
            <a:fld id="{E1466309-AF1E-4249-9562-DF9790A65BF8}" type="datetime1">
              <a:rPr lang="de-DE" smtClean="0"/>
              <a:t>23.01.2024</a:t>
            </a:fld>
            <a:endParaRPr lang="de-AT" dirty="0"/>
          </a:p>
        </p:txBody>
      </p:sp>
      <p:sp>
        <p:nvSpPr>
          <p:cNvPr id="5" name="Fußzeilenplatzhalter 4">
            <a:extLst>
              <a:ext uri="{FF2B5EF4-FFF2-40B4-BE49-F238E27FC236}">
                <a16:creationId xmlns:a16="http://schemas.microsoft.com/office/drawing/2014/main" id="{6F0DC2C0-7C80-E05C-A084-A36E7948118D}"/>
              </a:ext>
            </a:extLst>
          </p:cNvPr>
          <p:cNvSpPr>
            <a:spLocks noGrp="1"/>
          </p:cNvSpPr>
          <p:nvPr>
            <p:ph type="ftr" sz="quarter" idx="3"/>
          </p:nvPr>
        </p:nvSpPr>
        <p:spPr>
          <a:xfrm>
            <a:off x="1979613" y="4751388"/>
            <a:ext cx="5040312" cy="269875"/>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Calibri" panose="020F0502020204030204" pitchFamily="34" charset="0"/>
                <a:ea typeface="+mn-ea"/>
                <a:cs typeface="Calibri" panose="020F0502020204030204" pitchFamily="34" charset="0"/>
              </a:defRPr>
            </a:lvl1pPr>
          </a:lstStyle>
          <a:p>
            <a:pPr>
              <a:defRPr/>
            </a:pPr>
            <a:r>
              <a:rPr lang="de-AT"/>
              <a:t>©ESPGHAN </a:t>
            </a:r>
          </a:p>
        </p:txBody>
      </p:sp>
      <p:sp>
        <p:nvSpPr>
          <p:cNvPr id="6" name="Foliennummernplatzhalter 5">
            <a:extLst>
              <a:ext uri="{FF2B5EF4-FFF2-40B4-BE49-F238E27FC236}">
                <a16:creationId xmlns:a16="http://schemas.microsoft.com/office/drawing/2014/main" id="{EDD366E7-36C0-1BF6-15C6-7FF664EF737E}"/>
              </a:ext>
            </a:extLst>
          </p:cNvPr>
          <p:cNvSpPr>
            <a:spLocks noGrp="1"/>
          </p:cNvSpPr>
          <p:nvPr>
            <p:ph type="sldNum" sz="quarter" idx="4"/>
          </p:nvPr>
        </p:nvSpPr>
        <p:spPr>
          <a:xfrm>
            <a:off x="8280400" y="4751388"/>
            <a:ext cx="539750" cy="2698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b="1">
                <a:solidFill>
                  <a:srgbClr val="898989"/>
                </a:solidFill>
                <a:latin typeface="Calibri" panose="020F0502020204030204" pitchFamily="34" charset="0"/>
                <a:cs typeface="Calibri" panose="020F0502020204030204" pitchFamily="34" charset="0"/>
              </a:defRPr>
            </a:lvl1pPr>
          </a:lstStyle>
          <a:p>
            <a:pPr>
              <a:defRPr/>
            </a:pPr>
            <a:fld id="{76013F94-F060-4F98-BAD2-7675C454DF6B}" type="slidenum">
              <a:rPr lang="de-AT" altLang="de-DE" smtClean="0"/>
              <a:pPr>
                <a:defRPr/>
              </a:pPr>
              <a:t>‹#›</a:t>
            </a:fld>
            <a:endParaRPr lang="de-AT" altLang="de-DE"/>
          </a:p>
        </p:txBody>
      </p:sp>
      <p:pic>
        <p:nvPicPr>
          <p:cNvPr id="9" name="Bild 8">
            <a:extLst>
              <a:ext uri="{FF2B5EF4-FFF2-40B4-BE49-F238E27FC236}">
                <a16:creationId xmlns:a16="http://schemas.microsoft.com/office/drawing/2014/main" id="{EC2E9D67-5477-4420-2AB5-D66E5DADE491}"/>
              </a:ext>
            </a:extLst>
          </p:cNvPr>
          <p:cNvPicPr>
            <a:picLocks noChangeAspect="1"/>
          </p:cNvPicPr>
          <p:nvPr userDrawn="1"/>
        </p:nvPicPr>
        <p:blipFill rotWithShape="1">
          <a:blip r:embed="rId16">
            <a:extLst>
              <a:ext uri="{28A0092B-C50C-407E-A947-70E740481C1C}">
                <a14:useLocalDpi xmlns:a14="http://schemas.microsoft.com/office/drawing/2010/main" val="0"/>
              </a:ext>
            </a:extLst>
          </a:blip>
          <a:srcRect l="4787" t="70519" r="84194" b="9481"/>
          <a:stretch/>
        </p:blipFill>
        <p:spPr bwMode="auto">
          <a:xfrm>
            <a:off x="472440" y="3884782"/>
            <a:ext cx="754380" cy="77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94" r:id="rId1"/>
    <p:sldLayoutId id="2147484685" r:id="rId2"/>
    <p:sldLayoutId id="2147484686" r:id="rId3"/>
    <p:sldLayoutId id="2147484687" r:id="rId4"/>
    <p:sldLayoutId id="2147484688" r:id="rId5"/>
    <p:sldLayoutId id="2147484689" r:id="rId6"/>
    <p:sldLayoutId id="2147484695" r:id="rId7"/>
    <p:sldLayoutId id="2147484690" r:id="rId8"/>
    <p:sldLayoutId id="2147484691" r:id="rId9"/>
    <p:sldLayoutId id="2147484692" r:id="rId10"/>
    <p:sldLayoutId id="2147484693" r:id="rId11"/>
  </p:sldLayoutIdLst>
  <p:hf hdr="0" dt="0"/>
  <p:txStyles>
    <p:titleStyle>
      <a:lvl1pPr algn="l" rtl="0" eaLnBrk="0" fontAlgn="base" hangingPunct="0">
        <a:spcBef>
          <a:spcPct val="0"/>
        </a:spcBef>
        <a:spcAft>
          <a:spcPct val="0"/>
        </a:spcAft>
        <a:defRPr sz="2800" b="1" kern="1200">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1pPr>
      <a:lvl2pPr algn="l" rtl="0" eaLnBrk="0" fontAlgn="base" hangingPunct="0">
        <a:spcBef>
          <a:spcPct val="0"/>
        </a:spcBef>
        <a:spcAft>
          <a:spcPct val="0"/>
        </a:spcAft>
        <a:defRPr sz="2800" b="1">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2pPr>
      <a:lvl3pPr algn="l" rtl="0" eaLnBrk="0" fontAlgn="base" hangingPunct="0">
        <a:spcBef>
          <a:spcPct val="0"/>
        </a:spcBef>
        <a:spcAft>
          <a:spcPct val="0"/>
        </a:spcAft>
        <a:defRPr sz="2800" b="1">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3pPr>
      <a:lvl4pPr algn="l" rtl="0" eaLnBrk="0" fontAlgn="base" hangingPunct="0">
        <a:spcBef>
          <a:spcPct val="0"/>
        </a:spcBef>
        <a:spcAft>
          <a:spcPct val="0"/>
        </a:spcAft>
        <a:defRPr sz="2800" b="1">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4pPr>
      <a:lvl5pPr algn="l" rtl="0" eaLnBrk="0" fontAlgn="base" hangingPunct="0">
        <a:spcBef>
          <a:spcPct val="0"/>
        </a:spcBef>
        <a:spcAft>
          <a:spcPct val="0"/>
        </a:spcAft>
        <a:defRPr sz="2800" b="1">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49" userDrawn="1">
          <p15:clr>
            <a:srgbClr val="F26B43"/>
          </p15:clr>
        </p15:guide>
        <p15:guide id="2" orient="horz" pos="2731" userDrawn="1">
          <p15:clr>
            <a:srgbClr val="F26B43"/>
          </p15:clr>
        </p15:guide>
        <p15:guide id="3" pos="2880" userDrawn="1">
          <p15:clr>
            <a:srgbClr val="F26B43"/>
          </p15:clr>
        </p15:guide>
        <p15:guide id="4" pos="226" userDrawn="1">
          <p15:clr>
            <a:srgbClr val="F26B43"/>
          </p15:clr>
        </p15:guide>
        <p15:guide id="5" pos="552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7.bin"/></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microsoft.com/office/2007/relationships/media" Target="../media/media4.mp4"/><Relationship Id="rId7" Type="http://schemas.openxmlformats.org/officeDocument/2006/relationships/image" Target="../media/image1.emf"/><Relationship Id="rId2" Type="http://schemas.openxmlformats.org/officeDocument/2006/relationships/video" Target="NULL" TargetMode="External"/><Relationship Id="rId1" Type="http://schemas.openxmlformats.org/officeDocument/2006/relationships/tags" Target="../tags/tag17.xml"/><Relationship Id="rId6" Type="http://schemas.openxmlformats.org/officeDocument/2006/relationships/oleObject" Target="../embeddings/oleObject16.bin"/><Relationship Id="rId5" Type="http://schemas.openxmlformats.org/officeDocument/2006/relationships/notesSlide" Target="../notesSlides/notesSlide10.xml"/><Relationship Id="rId4" Type="http://schemas.openxmlformats.org/officeDocument/2006/relationships/slideLayout" Target="../slideLayouts/slideLayout2.xml"/><Relationship Id="rId9"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17.jpg"/><Relationship Id="rId5" Type="http://schemas.openxmlformats.org/officeDocument/2006/relationships/image" Target="../media/image1.emf"/><Relationship Id="rId4" Type="http://schemas.openxmlformats.org/officeDocument/2006/relationships/oleObject" Target="../embeddings/oleObject17.bin"/></Relationships>
</file>

<file path=ppt/slides/_rels/slide12.xml.rels><?xml version="1.0" encoding="UTF-8" standalone="yes"?>
<Relationships xmlns="http://schemas.openxmlformats.org/package/2006/relationships"><Relationship Id="rId8" Type="http://schemas.openxmlformats.org/officeDocument/2006/relationships/image" Target="../media/image18.jpg"/><Relationship Id="rId3" Type="http://schemas.microsoft.com/office/2007/relationships/media" Target="../media/media4.mp4"/><Relationship Id="rId7" Type="http://schemas.openxmlformats.org/officeDocument/2006/relationships/image" Target="../media/image1.emf"/><Relationship Id="rId2" Type="http://schemas.openxmlformats.org/officeDocument/2006/relationships/video" Target="NULL" TargetMode="External"/><Relationship Id="rId1" Type="http://schemas.openxmlformats.org/officeDocument/2006/relationships/tags" Target="../tags/tag19.xml"/><Relationship Id="rId6" Type="http://schemas.openxmlformats.org/officeDocument/2006/relationships/oleObject" Target="../embeddings/oleObject18.bin"/><Relationship Id="rId5" Type="http://schemas.openxmlformats.org/officeDocument/2006/relationships/notesSlide" Target="../notesSlides/notesSlide12.xml"/><Relationship Id="rId4" Type="http://schemas.openxmlformats.org/officeDocument/2006/relationships/slideLayout" Target="../slideLayouts/slideLayout2.xml"/><Relationship Id="rId9"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video" Target="../media/media5.mp4"/><Relationship Id="rId7" Type="http://schemas.openxmlformats.org/officeDocument/2006/relationships/image" Target="../media/image1.emf"/><Relationship Id="rId2" Type="http://schemas.microsoft.com/office/2007/relationships/media" Target="../media/media5.mp4"/><Relationship Id="rId1" Type="http://schemas.openxmlformats.org/officeDocument/2006/relationships/tags" Target="../tags/tag20.xml"/><Relationship Id="rId6" Type="http://schemas.openxmlformats.org/officeDocument/2006/relationships/oleObject" Target="../embeddings/oleObject19.bin"/><Relationship Id="rId5" Type="http://schemas.openxmlformats.org/officeDocument/2006/relationships/notesSlide" Target="../notesSlides/notesSlide13.xml"/><Relationship Id="rId4" Type="http://schemas.openxmlformats.org/officeDocument/2006/relationships/slideLayout" Target="../slideLayouts/slideLayout2.xml"/><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15.xml.rels><?xml version="1.0" encoding="UTF-8" standalone="yes"?>
<Relationships xmlns="http://schemas.openxmlformats.org/package/2006/relationships"><Relationship Id="rId8" Type="http://schemas.openxmlformats.org/officeDocument/2006/relationships/hyperlink" Target="https://www.youtube.com/watch?v=UVcEZoCDV20" TargetMode="External"/><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notesSlide" Target="../notesSlides/notesSlide15.xml"/><Relationship Id="rId7" Type="http://schemas.openxmlformats.org/officeDocument/2006/relationships/hyperlink" Target="https://www.who.int/tools/child-growth-standards" TargetMode="External"/><Relationship Id="rId12" Type="http://schemas.openxmlformats.org/officeDocument/2006/relationships/hyperlink" Target="https://www.healthforallchildren.com/shop-base/shop/software/lmsgrowth/" TargetMode="External"/><Relationship Id="rId17" Type="http://schemas.openxmlformats.org/officeDocument/2006/relationships/image" Target="../media/image27.png"/><Relationship Id="rId2" Type="http://schemas.openxmlformats.org/officeDocument/2006/relationships/slideLayout" Target="../slideLayouts/slideLayout2.xml"/><Relationship Id="rId16" Type="http://schemas.openxmlformats.org/officeDocument/2006/relationships/image" Target="../media/image26.png"/><Relationship Id="rId1" Type="http://schemas.openxmlformats.org/officeDocument/2006/relationships/tags" Target="../tags/tag22.xml"/><Relationship Id="rId6" Type="http://schemas.openxmlformats.org/officeDocument/2006/relationships/image" Target="../media/image22.png"/><Relationship Id="rId11" Type="http://schemas.openxmlformats.org/officeDocument/2006/relationships/hyperlink" Target="https://www.who.int/tools/growth-reference-data-for-5to19-years/application-tools" TargetMode="External"/><Relationship Id="rId5" Type="http://schemas.openxmlformats.org/officeDocument/2006/relationships/image" Target="../media/image1.emf"/><Relationship Id="rId15" Type="http://schemas.openxmlformats.org/officeDocument/2006/relationships/image" Target="../media/image25.png"/><Relationship Id="rId10" Type="http://schemas.openxmlformats.org/officeDocument/2006/relationships/hyperlink" Target="https://www.who.int/tools/child-growth-standards/software" TargetMode="External"/><Relationship Id="rId4" Type="http://schemas.openxmlformats.org/officeDocument/2006/relationships/oleObject" Target="../embeddings/oleObject20.bin"/><Relationship Id="rId9" Type="http://schemas.openxmlformats.org/officeDocument/2006/relationships/hyperlink" Target="https://www.who.int/tools/child-growth-standards/standards" TargetMode="External"/><Relationship Id="rId1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5.jpg"/><Relationship Id="rId5" Type="http://schemas.openxmlformats.org/officeDocument/2006/relationships/image" Target="../media/image1.emf"/><Relationship Id="rId4"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video" Target="../media/media1.mp4"/><Relationship Id="rId7" Type="http://schemas.openxmlformats.org/officeDocument/2006/relationships/oleObject" Target="../embeddings/oleObject10.bin"/><Relationship Id="rId2" Type="http://schemas.microsoft.com/office/2007/relationships/media" Target="../media/media1.mp4"/><Relationship Id="rId1" Type="http://schemas.openxmlformats.org/officeDocument/2006/relationships/tags" Target="../tags/tag11.xml"/><Relationship Id="rId6" Type="http://schemas.openxmlformats.org/officeDocument/2006/relationships/image" Target="../media/image6.jpg"/><Relationship Id="rId5" Type="http://schemas.openxmlformats.org/officeDocument/2006/relationships/notesSlide" Target="../notesSlides/notesSlide4.xml"/><Relationship Id="rId4" Type="http://schemas.openxmlformats.org/officeDocument/2006/relationships/slideLayout" Target="../slideLayouts/slideLayout2.xm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8.jpg"/><Relationship Id="rId5" Type="http://schemas.openxmlformats.org/officeDocument/2006/relationships/image" Target="../media/image1.emf"/><Relationship Id="rId4" Type="http://schemas.openxmlformats.org/officeDocument/2006/relationships/oleObject" Target="../embeddings/oleObject11.bin"/></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video" Target="../media/media2.mp4"/><Relationship Id="rId7" Type="http://schemas.openxmlformats.org/officeDocument/2006/relationships/image" Target="../media/image1.emf"/><Relationship Id="rId2" Type="http://schemas.microsoft.com/office/2007/relationships/media" Target="../media/media2.mp4"/><Relationship Id="rId1" Type="http://schemas.openxmlformats.org/officeDocument/2006/relationships/tags" Target="../tags/tag13.xml"/><Relationship Id="rId6" Type="http://schemas.openxmlformats.org/officeDocument/2006/relationships/oleObject" Target="../embeddings/oleObject12.bin"/><Relationship Id="rId5" Type="http://schemas.openxmlformats.org/officeDocument/2006/relationships/notesSlide" Target="../notesSlides/notesSlide6.xml"/><Relationship Id="rId4" Type="http://schemas.openxmlformats.org/officeDocument/2006/relationships/slideLayout" Target="../slideLayouts/slideLayout2.xml"/><Relationship Id="rId9"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1.jpeg"/><Relationship Id="rId5" Type="http://schemas.openxmlformats.org/officeDocument/2006/relationships/image" Target="../media/image1.emf"/><Relationship Id="rId4" Type="http://schemas.openxmlformats.org/officeDocument/2006/relationships/oleObject" Target="../embeddings/oleObject13.bin"/></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video" Target="../media/media3.mp4"/><Relationship Id="rId7" Type="http://schemas.openxmlformats.org/officeDocument/2006/relationships/image" Target="../media/image1.emf"/><Relationship Id="rId2" Type="http://schemas.microsoft.com/office/2007/relationships/media" Target="../media/media3.mp4"/><Relationship Id="rId1" Type="http://schemas.openxmlformats.org/officeDocument/2006/relationships/tags" Target="../tags/tag15.xml"/><Relationship Id="rId6" Type="http://schemas.openxmlformats.org/officeDocument/2006/relationships/oleObject" Target="../embeddings/oleObject14.bin"/><Relationship Id="rId5" Type="http://schemas.openxmlformats.org/officeDocument/2006/relationships/notesSlide" Target="../notesSlides/notesSlide8.xml"/><Relationship Id="rId4" Type="http://schemas.openxmlformats.org/officeDocument/2006/relationships/slideLayout" Target="../slideLayouts/slideLayout2.xml"/><Relationship Id="rId9"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4.jpeg"/><Relationship Id="rId5" Type="http://schemas.openxmlformats.org/officeDocument/2006/relationships/image" Target="../media/image1.emf"/><Relationship Id="rId4" Type="http://schemas.openxmlformats.org/officeDocument/2006/relationships/oleObject" Target="../embeddings/oleObject1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3963DB3-B74E-1393-9EE8-BAAF6A2D5D25}"/>
              </a:ext>
            </a:extLst>
          </p:cNvPr>
          <p:cNvGraphicFramePr>
            <a:graphicFrameLocks noChangeAspect="1"/>
          </p:cNvGraphicFramePr>
          <p:nvPr>
            <p:custDataLst>
              <p:tags r:id="rId1"/>
            </p:custDataLst>
            <p:extLst>
              <p:ext uri="{D42A27DB-BD31-4B8C-83A1-F6EECF244321}">
                <p14:modId xmlns:p14="http://schemas.microsoft.com/office/powerpoint/2010/main" val="33492895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4" name="Objekt 3" hidden="1">
                        <a:extLst>
                          <a:ext uri="{FF2B5EF4-FFF2-40B4-BE49-F238E27FC236}">
                            <a16:creationId xmlns:a16="http://schemas.microsoft.com/office/drawing/2014/main" id="{53963DB3-B74E-1393-9EE8-BAAF6A2D5D2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146" name="Titel 3">
            <a:extLst>
              <a:ext uri="{FF2B5EF4-FFF2-40B4-BE49-F238E27FC236}">
                <a16:creationId xmlns:a16="http://schemas.microsoft.com/office/drawing/2014/main" id="{5252A7C6-5431-7F77-85D9-BEFD39D4A93B}"/>
              </a:ext>
            </a:extLst>
          </p:cNvPr>
          <p:cNvSpPr txBox="1">
            <a:spLocks noChangeArrowheads="1"/>
          </p:cNvSpPr>
          <p:nvPr/>
        </p:nvSpPr>
        <p:spPr bwMode="auto">
          <a:xfrm>
            <a:off x="827088" y="1448562"/>
            <a:ext cx="5040312" cy="2016125"/>
          </a:xfrm>
          <a:prstGeom prst="rect">
            <a:avLst/>
          </a:prstGeom>
          <a:noFill/>
          <a:ln>
            <a:noFill/>
          </a:ln>
        </p:spPr>
        <p:txBody>
          <a:bodyPr anchor="t"/>
          <a:lstStyle>
            <a:lvl1pPr>
              <a:spcBef>
                <a:spcPct val="20000"/>
              </a:spcBef>
              <a:buFont typeface="Arial" panose="020B0604020202020204" pitchFamily="34" charset="0"/>
              <a:buChar char="•"/>
              <a:defRPr sz="2400">
                <a:solidFill>
                  <a:srgbClr val="5AC2C9"/>
                </a:solidFill>
                <a:latin typeface="Corbel" panose="020B0503020204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5AC2C9"/>
                </a:solidFill>
                <a:latin typeface="Corbel" panose="020B0503020204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400">
                <a:solidFill>
                  <a:srgbClr val="5AC2C9"/>
                </a:solidFill>
                <a:latin typeface="Corbel" panose="020B0503020204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9pPr>
          </a:lstStyle>
          <a:p>
            <a:pPr algn="ctr">
              <a:spcBef>
                <a:spcPct val="0"/>
              </a:spcBef>
              <a:buFontTx/>
              <a:buNone/>
              <a:defRPr/>
            </a:pPr>
            <a:r>
              <a:rPr lang="en-US" altLang="de-DE" sz="4400" b="1" dirty="0">
                <a:solidFill>
                  <a:srgbClr val="0F3B61"/>
                </a:solidFill>
                <a:latin typeface="+mn-lt"/>
                <a:cs typeface="Calibri" panose="020F0502020204030204" pitchFamily="34" charset="0"/>
              </a:rPr>
              <a:t>ESPGHAN </a:t>
            </a:r>
          </a:p>
          <a:p>
            <a:pPr algn="ctr">
              <a:spcBef>
                <a:spcPct val="0"/>
              </a:spcBef>
              <a:buFontTx/>
              <a:buNone/>
              <a:defRPr/>
            </a:pPr>
            <a:r>
              <a:rPr lang="en-US" altLang="de-DE" sz="4000" dirty="0">
                <a:latin typeface="+mn-lt"/>
                <a:cs typeface="Calibri" panose="020F0502020204030204" pitchFamily="34" charset="0"/>
              </a:rPr>
              <a:t>QUALITY OF CARE INITIATIVE</a:t>
            </a:r>
          </a:p>
          <a:p>
            <a:pPr algn="ctr">
              <a:spcBef>
                <a:spcPct val="0"/>
              </a:spcBef>
              <a:buFontTx/>
              <a:buNone/>
              <a:defRPr/>
            </a:pPr>
            <a:r>
              <a:rPr lang="en-US" altLang="de-DE" sz="4000" dirty="0">
                <a:latin typeface="+mn-lt"/>
                <a:cs typeface="Calibri" panose="020F0502020204030204" pitchFamily="34" charset="0"/>
              </a:rPr>
              <a:t>ANTHROPOMETRY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25592980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CORRECT PROCEDURE</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Use well-maintained and regularly calibrated (once a year or as needed) equipment</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The scale should weigh to the nearest 20 grams (best use Class III scales)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Set the scale at zero prior to weighing</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Place the scale on a hard horizontal surface</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Weigh the child naked, ideally before a feed/meal</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371457" cy="430887"/>
          </a:xfrm>
        </p:spPr>
        <p:txBody>
          <a:bodyPr vert="horz"/>
          <a:lstStyle/>
          <a:p>
            <a:r>
              <a:rPr lang="en-GB" altLang="en-US" dirty="0"/>
              <a:t>Weight of an infant </a:t>
            </a:r>
            <a:r>
              <a:rPr lang="en-GB" altLang="en-US" sz="2000" b="0" dirty="0"/>
              <a:t>(&lt;2 years of age)</a:t>
            </a:r>
            <a:endParaRPr lang="en-GB"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49898" y="4160203"/>
            <a:ext cx="2562937" cy="350520"/>
            <a:chOff x="6149898" y="4160203"/>
            <a:chExt cx="2562937"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49898" y="4160203"/>
              <a:ext cx="2562937"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Resource: </a:t>
              </a:r>
              <a:br>
                <a:rPr lang="en-US" altLang="en-US" sz="1000" b="1" dirty="0">
                  <a:solidFill>
                    <a:schemeClr val="bg1"/>
                  </a:solidFill>
                  <a:cs typeface="Times New Roman" panose="02020603050405020304" pitchFamily="18" charset="0"/>
                </a:rPr>
              </a:br>
              <a:r>
                <a:rPr lang="en-US" altLang="en-US" sz="1000" b="1" dirty="0">
                  <a:solidFill>
                    <a:schemeClr val="bg1"/>
                  </a:solidFill>
                  <a:cs typeface="Times New Roman" panose="02020603050405020304" pitchFamily="18" charset="0"/>
                </a:rPr>
                <a:t>How to weigh children</a:t>
              </a: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5" name="1 20a mpg How to weigh children - YouTube">
            <a:hlinkClick r:id="" action="ppaction://media"/>
            <a:extLst>
              <a:ext uri="{FF2B5EF4-FFF2-40B4-BE49-F238E27FC236}">
                <a16:creationId xmlns:a16="http://schemas.microsoft.com/office/drawing/2014/main" id="{DA754FBD-DB9A-34CD-207F-3FAB65DE41E8}"/>
              </a:ext>
            </a:extLst>
          </p:cNvPr>
          <p:cNvPicPr>
            <a:picLocks noChangeAspect="1"/>
          </p:cNvPicPr>
          <p:nvPr>
            <a:videoFile r:link="rId2"/>
            <p:extLst>
              <p:ext uri="{DAA4B4D4-6D71-4841-9C94-3DE7FCFB9230}">
                <p14:media xmlns:p14="http://schemas.microsoft.com/office/powerpoint/2010/main" r:embed="rId3">
                  <p14:trim end="32822.6666"/>
                </p14:media>
              </p:ext>
            </p:extLst>
          </p:nvPr>
        </p:nvPicPr>
        <p:blipFill>
          <a:blip r:embed="rId8"/>
          <a:stretch>
            <a:fillRect/>
          </a:stretch>
        </p:blipFill>
        <p:spPr>
          <a:xfrm>
            <a:off x="9263380" y="2933700"/>
            <a:ext cx="3222625" cy="2209800"/>
          </a:xfrm>
          <a:prstGeom prst="rect">
            <a:avLst/>
          </a:prstGeom>
        </p:spPr>
      </p:pic>
      <p:pic>
        <p:nvPicPr>
          <p:cNvPr id="17" name="Picture 6">
            <a:extLst>
              <a:ext uri="{FF2B5EF4-FFF2-40B4-BE49-F238E27FC236}">
                <a16:creationId xmlns:a16="http://schemas.microsoft.com/office/drawing/2014/main" id="{471CC577-F64D-1AE4-8D11-4B6CF08D92F8}"/>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515" y="784929"/>
            <a:ext cx="3875686" cy="3870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5">
            <a:extLst>
              <a:ext uri="{FF2B5EF4-FFF2-40B4-BE49-F238E27FC236}">
                <a16:creationId xmlns:a16="http://schemas.microsoft.com/office/drawing/2014/main" id="{C166A999-7BDA-1F67-DA09-4AAA34ADE73E}"/>
              </a:ext>
            </a:extLst>
          </p:cNvPr>
          <p:cNvSpPr>
            <a:spLocks noGrp="1"/>
          </p:cNvSpPr>
          <p:nvPr>
            <p:ph type="ftr" sz="quarter" idx="11"/>
          </p:nvPr>
        </p:nvSpPr>
        <p:spPr/>
        <p:txBody>
          <a:bodyPr/>
          <a:lstStyle/>
          <a:p>
            <a:pPr>
              <a:defRPr/>
            </a:pPr>
            <a:r>
              <a:rPr lang="de-AT"/>
              <a:t>©ESPGHAN </a:t>
            </a:r>
          </a:p>
        </p:txBody>
      </p:sp>
      <p:sp>
        <p:nvSpPr>
          <p:cNvPr id="7" name="Foliennummernplatzhalter 6">
            <a:extLst>
              <a:ext uri="{FF2B5EF4-FFF2-40B4-BE49-F238E27FC236}">
                <a16:creationId xmlns:a16="http://schemas.microsoft.com/office/drawing/2014/main" id="{20FD2D24-CAEF-CC0F-485E-4922312496F7}"/>
              </a:ext>
            </a:extLst>
          </p:cNvPr>
          <p:cNvSpPr>
            <a:spLocks noGrp="1"/>
          </p:cNvSpPr>
          <p:nvPr>
            <p:ph type="sldNum" sz="quarter" idx="12"/>
          </p:nvPr>
        </p:nvSpPr>
        <p:spPr/>
        <p:txBody>
          <a:bodyPr/>
          <a:lstStyle/>
          <a:p>
            <a:pPr>
              <a:defRPr/>
            </a:pPr>
            <a:fld id="{42770ED3-E81A-4D20-AA9B-13DEB7B0C866}" type="slidenum">
              <a:rPr lang="de-AT" altLang="de-DE" smtClean="0"/>
              <a:pPr>
                <a:defRPr/>
              </a:pPr>
              <a:t>10</a:t>
            </a:fld>
            <a:endParaRPr lang="de-AT" altLang="de-DE"/>
          </a:p>
        </p:txBody>
      </p:sp>
      <p:grpSp>
        <p:nvGrpSpPr>
          <p:cNvPr id="25" name="Gruppieren 24">
            <a:extLst>
              <a:ext uri="{FF2B5EF4-FFF2-40B4-BE49-F238E27FC236}">
                <a16:creationId xmlns:a16="http://schemas.microsoft.com/office/drawing/2014/main" id="{5E552EE2-19D6-6ED8-F3BE-9B1EC583BB56}"/>
              </a:ext>
            </a:extLst>
          </p:cNvPr>
          <p:cNvGrpSpPr/>
          <p:nvPr/>
        </p:nvGrpSpPr>
        <p:grpSpPr>
          <a:xfrm>
            <a:off x="313138" y="1347788"/>
            <a:ext cx="1071153" cy="1023453"/>
            <a:chOff x="313138" y="1347788"/>
            <a:chExt cx="1071153" cy="1023453"/>
          </a:xfrm>
        </p:grpSpPr>
        <p:sp>
          <p:nvSpPr>
            <p:cNvPr id="26" name="Freeform 49">
              <a:extLst>
                <a:ext uri="{FF2B5EF4-FFF2-40B4-BE49-F238E27FC236}">
                  <a16:creationId xmlns:a16="http://schemas.microsoft.com/office/drawing/2014/main" id="{11C4E3AE-93A0-3D0E-4A1C-BCDB5134241B}"/>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57">
              <a:extLst>
                <a:ext uri="{FF2B5EF4-FFF2-40B4-BE49-F238E27FC236}">
                  <a16:creationId xmlns:a16="http://schemas.microsoft.com/office/drawing/2014/main" id="{C7564A85-5C9E-A42C-E8FE-1886FC6BB076}"/>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60911595"/>
      </p:ext>
    </p:extLst>
  </p:cSld>
  <p:clrMapOvr>
    <a:masterClrMapping/>
  </p:clrMapOvr>
  <p:timing>
    <p:tnLst>
      <p:par>
        <p:cTn id="1" dur="indefinite" restart="never" nodeType="tmRoot">
          <p:childTnLst>
            <p:video fullScrn="1">
              <p:cMediaNode vol="80000">
                <p:cTn id="2" fill="hold" display="0">
                  <p:stCondLst>
                    <p:cond delay="indefinite"/>
                  </p:stCondLst>
                </p:cTn>
                <p:tgtEl>
                  <p:spTgt spid="5"/>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5"/>
                                        </p:tgtEl>
                                      </p:cBhvr>
                                    </p:cmd>
                                  </p:childTnLst>
                                </p:cTn>
                              </p:par>
                            </p:childTnLst>
                          </p:cTn>
                        </p:par>
                      </p:childTnLst>
                    </p:cTn>
                  </p:par>
                </p:childTnLst>
              </p:cTn>
              <p:nextCondLst>
                <p:cond evt="onClick" delay="0">
                  <p:tgtEl>
                    <p:spTgt spid="2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14303976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3" name="Grafik 2" descr="Ein Bild, das Text enthält.&#10;&#10;Automatisch generierte Beschreibung">
            <a:extLst>
              <a:ext uri="{FF2B5EF4-FFF2-40B4-BE49-F238E27FC236}">
                <a16:creationId xmlns:a16="http://schemas.microsoft.com/office/drawing/2014/main" id="{600381E5-8BA3-28AE-0EFA-237587869AF2}"/>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47396" y="981075"/>
            <a:ext cx="3282202" cy="3762376"/>
          </a:xfrm>
          <a:prstGeom prst="rect">
            <a:avLst/>
          </a:prstGeom>
        </p:spPr>
      </p:pic>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COMMON MISTAKES</a:t>
            </a:r>
          </a:p>
          <a:p>
            <a:pPr marL="171450" indent="-171450">
              <a:spcBef>
                <a:spcPts val="300"/>
              </a:spcBef>
              <a:spcAft>
                <a:spcPts val="0"/>
              </a:spcAft>
              <a:buFont typeface="Arial" panose="020B0604020202020204" pitchFamily="34" charset="0"/>
              <a:buChar char="•"/>
              <a:defRPr/>
            </a:pPr>
            <a:r>
              <a:rPr lang="en-GB" altLang="en-US" sz="1100" dirty="0">
                <a:solidFill>
                  <a:schemeClr val="accent1"/>
                </a:solidFill>
                <a:cs typeface="Times New Roman" panose="02020603050405020304" pitchFamily="18" charset="0"/>
              </a:rPr>
              <a:t>Child has shoes on </a:t>
            </a:r>
          </a:p>
          <a:p>
            <a:pPr marL="171450" indent="-171450">
              <a:spcBef>
                <a:spcPts val="300"/>
              </a:spcBef>
              <a:spcAft>
                <a:spcPts val="0"/>
              </a:spcAft>
              <a:buFont typeface="Arial" panose="020B0604020202020204" pitchFamily="34" charset="0"/>
              <a:buChar char="•"/>
              <a:defRPr/>
            </a:pPr>
            <a:r>
              <a:rPr lang="en-GB" altLang="en-US" sz="1100" dirty="0">
                <a:solidFill>
                  <a:schemeClr val="accent1"/>
                </a:solidFill>
                <a:cs typeface="Times New Roman" panose="02020603050405020304" pitchFamily="18" charset="0"/>
              </a:rPr>
              <a:t>Child is fully dressed and has accessories in pockets (mobile phone, keys), toys in hands </a:t>
            </a:r>
          </a:p>
          <a:p>
            <a:pPr marL="171450" indent="-171450">
              <a:spcBef>
                <a:spcPts val="300"/>
              </a:spcBef>
              <a:spcAft>
                <a:spcPts val="0"/>
              </a:spcAft>
              <a:buFont typeface="Arial" panose="020B0604020202020204" pitchFamily="34" charset="0"/>
              <a:buChar char="•"/>
              <a:defRPr/>
            </a:pPr>
            <a:r>
              <a:rPr lang="en-GB" altLang="en-US" sz="1100" dirty="0">
                <a:solidFill>
                  <a:schemeClr val="accent1"/>
                </a:solidFill>
                <a:cs typeface="Times New Roman" panose="02020603050405020304" pitchFamily="18" charset="0"/>
              </a:rPr>
              <a:t>Child supports him/herself on furniture/wall/caregiver or person who is taking the measurement</a:t>
            </a:r>
          </a:p>
          <a:p>
            <a:pPr marL="171450" indent="-171450">
              <a:spcBef>
                <a:spcPts val="300"/>
              </a:spcBef>
              <a:spcAft>
                <a:spcPts val="0"/>
              </a:spcAft>
              <a:buFont typeface="Arial" panose="020B0604020202020204" pitchFamily="34" charset="0"/>
              <a:buChar char="•"/>
              <a:defRPr/>
            </a:pPr>
            <a:r>
              <a:rPr lang="en-GB" altLang="en-US" sz="1100" dirty="0">
                <a:solidFill>
                  <a:schemeClr val="accent1"/>
                </a:solidFill>
                <a:cs typeface="Times New Roman" panose="02020603050405020304" pitchFamily="18" charset="0"/>
              </a:rPr>
              <a:t>Scale is too close to the wall and child leans against the wall</a:t>
            </a:r>
          </a:p>
          <a:p>
            <a:pPr marL="171450" indent="-171450">
              <a:spcBef>
                <a:spcPts val="300"/>
              </a:spcBef>
              <a:spcAft>
                <a:spcPts val="0"/>
              </a:spcAft>
              <a:buFont typeface="Arial" panose="020B0604020202020204" pitchFamily="34" charset="0"/>
              <a:buChar char="•"/>
              <a:defRPr/>
            </a:pPr>
            <a:r>
              <a:rPr lang="en-GB" altLang="en-US" sz="1100" dirty="0">
                <a:solidFill>
                  <a:schemeClr val="accent1"/>
                </a:solidFill>
                <a:cs typeface="Times New Roman" panose="02020603050405020304" pitchFamily="18" charset="0"/>
              </a:rPr>
              <a:t>Scale is on uneven or soft (e.g. carpet) surface</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GB" altLang="en-US" dirty="0"/>
              <a:t>Weight of a child </a:t>
            </a:r>
            <a:r>
              <a:rPr lang="en-GB" altLang="en-US" sz="2000" b="0" dirty="0"/>
              <a:t>(&gt;2 years of age)</a:t>
            </a:r>
            <a:endParaRPr lang="en-GB" altLang="en-US" b="0" dirty="0"/>
          </a:p>
        </p:txBody>
      </p:sp>
      <p:sp>
        <p:nvSpPr>
          <p:cNvPr id="4" name="Fußzeilenplatzhalter 3">
            <a:extLst>
              <a:ext uri="{FF2B5EF4-FFF2-40B4-BE49-F238E27FC236}">
                <a16:creationId xmlns:a16="http://schemas.microsoft.com/office/drawing/2014/main" id="{2CB0F52B-D1A1-CFDC-E278-6D309D411603}"/>
              </a:ext>
            </a:extLst>
          </p:cNvPr>
          <p:cNvSpPr>
            <a:spLocks noGrp="1"/>
          </p:cNvSpPr>
          <p:nvPr>
            <p:ph type="ftr" sz="quarter" idx="11"/>
          </p:nvPr>
        </p:nvSpPr>
        <p:spPr/>
        <p:txBody>
          <a:bodyPr/>
          <a:lstStyle/>
          <a:p>
            <a:pPr>
              <a:defRPr/>
            </a:pPr>
            <a:r>
              <a:rPr lang="de-AT"/>
              <a:t>©ESPGHAN </a:t>
            </a:r>
          </a:p>
        </p:txBody>
      </p:sp>
      <p:sp>
        <p:nvSpPr>
          <p:cNvPr id="5" name="Foliennummernplatzhalter 4">
            <a:extLst>
              <a:ext uri="{FF2B5EF4-FFF2-40B4-BE49-F238E27FC236}">
                <a16:creationId xmlns:a16="http://schemas.microsoft.com/office/drawing/2014/main" id="{F9F65232-2677-9954-26D3-047B85C563CA}"/>
              </a:ext>
            </a:extLst>
          </p:cNvPr>
          <p:cNvSpPr>
            <a:spLocks noGrp="1"/>
          </p:cNvSpPr>
          <p:nvPr>
            <p:ph type="sldNum" sz="quarter" idx="12"/>
          </p:nvPr>
        </p:nvSpPr>
        <p:spPr/>
        <p:txBody>
          <a:bodyPr/>
          <a:lstStyle/>
          <a:p>
            <a:pPr>
              <a:defRPr/>
            </a:pPr>
            <a:fld id="{42770ED3-E81A-4D20-AA9B-13DEB7B0C866}" type="slidenum">
              <a:rPr lang="de-AT" altLang="de-DE" smtClean="0"/>
              <a:pPr>
                <a:defRPr/>
              </a:pPr>
              <a:t>11</a:t>
            </a:fld>
            <a:endParaRPr lang="de-AT" altLang="de-DE"/>
          </a:p>
        </p:txBody>
      </p:sp>
      <p:grpSp>
        <p:nvGrpSpPr>
          <p:cNvPr id="11" name="Gruppieren 10">
            <a:extLst>
              <a:ext uri="{FF2B5EF4-FFF2-40B4-BE49-F238E27FC236}">
                <a16:creationId xmlns:a16="http://schemas.microsoft.com/office/drawing/2014/main" id="{5FB75934-3005-4FF9-7A81-5654BD4FBB44}"/>
              </a:ext>
            </a:extLst>
          </p:cNvPr>
          <p:cNvGrpSpPr/>
          <p:nvPr/>
        </p:nvGrpSpPr>
        <p:grpSpPr>
          <a:xfrm>
            <a:off x="313138" y="1347788"/>
            <a:ext cx="1071153" cy="1023453"/>
            <a:chOff x="313138" y="1347788"/>
            <a:chExt cx="1517612" cy="1450031"/>
          </a:xfrm>
        </p:grpSpPr>
        <p:sp>
          <p:nvSpPr>
            <p:cNvPr id="14" name="Freeform 49">
              <a:extLst>
                <a:ext uri="{FF2B5EF4-FFF2-40B4-BE49-F238E27FC236}">
                  <a16:creationId xmlns:a16="http://schemas.microsoft.com/office/drawing/2014/main" id="{E44B8B41-8365-1437-FA9A-CC8820033ED4}"/>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ihandform: Form 14">
              <a:extLst>
                <a:ext uri="{FF2B5EF4-FFF2-40B4-BE49-F238E27FC236}">
                  <a16:creationId xmlns:a16="http://schemas.microsoft.com/office/drawing/2014/main" id="{99411C74-8259-753D-88EF-06290AE8A3B6}"/>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extLst>
      <p:ext uri="{BB962C8B-B14F-4D97-AF65-F5344CB8AC3E}">
        <p14:creationId xmlns:p14="http://schemas.microsoft.com/office/powerpoint/2010/main" val="388019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3440347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pic>
        <p:nvPicPr>
          <p:cNvPr id="7" name="Grafik 6" descr="Ein Bild, das Text, Spielzeug, Puppe enthält.&#10;&#10;Automatisch generierte Beschreibung">
            <a:extLst>
              <a:ext uri="{FF2B5EF4-FFF2-40B4-BE49-F238E27FC236}">
                <a16:creationId xmlns:a16="http://schemas.microsoft.com/office/drawing/2014/main" id="{5BF36690-78EA-A1F9-3E6E-8178F92F197C}"/>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47396" y="981075"/>
            <a:ext cx="3282202" cy="3762376"/>
          </a:xfrm>
          <a:prstGeom prst="rect">
            <a:avLst/>
          </a:prstGeom>
        </p:spPr>
      </p:pic>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CORRECT PROCEDURE</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Use well-maintained and regularly calibrated (once a year or as needed) equipment</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The scale should weigh to the nearest 100 grams (best use Class III scales)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Remove shoes, empty pockets, child wears minimal light clothing (e.g., underwear)</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Check the digital screen on the scale is set to zero</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Ask the child to stay still</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For sitting-scale, feet should rest on the bar, not touching </a:t>
            </a:r>
            <a:br>
              <a:rPr lang="en-GB" altLang="en-US" sz="1100" dirty="0">
                <a:solidFill>
                  <a:schemeClr val="accent1"/>
                </a:solidFill>
                <a:cs typeface="Times New Roman" panose="02020603050405020304" pitchFamily="18" charset="0"/>
              </a:rPr>
            </a:br>
            <a:r>
              <a:rPr lang="en-GB" altLang="en-US" sz="1100" dirty="0">
                <a:solidFill>
                  <a:schemeClr val="accent1"/>
                </a:solidFill>
                <a:cs typeface="Times New Roman" panose="02020603050405020304" pitchFamily="18" charset="0"/>
              </a:rPr>
              <a:t>the floor</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371457" cy="430887"/>
          </a:xfrm>
        </p:spPr>
        <p:txBody>
          <a:bodyPr vert="horz"/>
          <a:lstStyle/>
          <a:p>
            <a:r>
              <a:rPr lang="en-GB" altLang="en-US" dirty="0"/>
              <a:t>Weight of a child </a:t>
            </a:r>
            <a:r>
              <a:rPr lang="en-GB" altLang="en-US" sz="2000" b="0" dirty="0"/>
              <a:t>(&gt;2 years of age)</a:t>
            </a:r>
            <a:endParaRPr lang="en-US"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49898" y="4160203"/>
            <a:ext cx="2562937" cy="350520"/>
            <a:chOff x="6149898" y="4160203"/>
            <a:chExt cx="2562937"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49898" y="4160203"/>
              <a:ext cx="2562937"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Resource: </a:t>
              </a:r>
              <a:br>
                <a:rPr lang="en-US" altLang="en-US" sz="1000" b="1" dirty="0">
                  <a:solidFill>
                    <a:schemeClr val="bg1"/>
                  </a:solidFill>
                  <a:cs typeface="Times New Roman" panose="02020603050405020304" pitchFamily="18" charset="0"/>
                </a:rPr>
              </a:br>
              <a:r>
                <a:rPr lang="en-US" altLang="en-US" sz="1000" b="1" dirty="0">
                  <a:solidFill>
                    <a:schemeClr val="bg1"/>
                  </a:solidFill>
                  <a:cs typeface="Times New Roman" panose="02020603050405020304" pitchFamily="18" charset="0"/>
                </a:rPr>
                <a:t>How to weigh children</a:t>
              </a: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5" name="1 20a mpg How to weigh children - YouTube">
            <a:hlinkClick r:id="" action="ppaction://media"/>
            <a:extLst>
              <a:ext uri="{FF2B5EF4-FFF2-40B4-BE49-F238E27FC236}">
                <a16:creationId xmlns:a16="http://schemas.microsoft.com/office/drawing/2014/main" id="{DA754FBD-DB9A-34CD-207F-3FAB65DE41E8}"/>
              </a:ext>
            </a:extLst>
          </p:cNvPr>
          <p:cNvPicPr>
            <a:picLocks noChangeAspect="1"/>
          </p:cNvPicPr>
          <p:nvPr>
            <a:videoFile r:link="rId2"/>
            <p:extLst>
              <p:ext uri="{DAA4B4D4-6D71-4841-9C94-3DE7FCFB9230}">
                <p14:media xmlns:p14="http://schemas.microsoft.com/office/powerpoint/2010/main" r:embed="rId3">
                  <p14:trim st="34000"/>
                </p14:media>
              </p:ext>
            </p:extLst>
          </p:nvPr>
        </p:nvPicPr>
        <p:blipFill>
          <a:blip r:embed="rId9"/>
          <a:stretch>
            <a:fillRect/>
          </a:stretch>
        </p:blipFill>
        <p:spPr>
          <a:xfrm>
            <a:off x="9303485" y="2965784"/>
            <a:ext cx="3222625" cy="2209800"/>
          </a:xfrm>
          <a:prstGeom prst="rect">
            <a:avLst/>
          </a:prstGeom>
        </p:spPr>
      </p:pic>
      <p:sp>
        <p:nvSpPr>
          <p:cNvPr id="4" name="Fußzeilenplatzhalter 3">
            <a:extLst>
              <a:ext uri="{FF2B5EF4-FFF2-40B4-BE49-F238E27FC236}">
                <a16:creationId xmlns:a16="http://schemas.microsoft.com/office/drawing/2014/main" id="{D4131EF0-1617-5A96-9F13-7CADE85E5DD7}"/>
              </a:ext>
            </a:extLst>
          </p:cNvPr>
          <p:cNvSpPr>
            <a:spLocks noGrp="1"/>
          </p:cNvSpPr>
          <p:nvPr>
            <p:ph type="ftr" sz="quarter" idx="11"/>
          </p:nvPr>
        </p:nvSpPr>
        <p:spPr/>
        <p:txBody>
          <a:bodyPr/>
          <a:lstStyle/>
          <a:p>
            <a:pPr>
              <a:defRPr/>
            </a:pPr>
            <a:r>
              <a:rPr lang="de-AT"/>
              <a:t>©ESPGHAN </a:t>
            </a:r>
          </a:p>
        </p:txBody>
      </p:sp>
      <p:sp>
        <p:nvSpPr>
          <p:cNvPr id="6" name="Foliennummernplatzhalter 5">
            <a:extLst>
              <a:ext uri="{FF2B5EF4-FFF2-40B4-BE49-F238E27FC236}">
                <a16:creationId xmlns:a16="http://schemas.microsoft.com/office/drawing/2014/main" id="{D2A3CEA5-92FF-DFF0-4C5D-1D0A5838873A}"/>
              </a:ext>
            </a:extLst>
          </p:cNvPr>
          <p:cNvSpPr>
            <a:spLocks noGrp="1"/>
          </p:cNvSpPr>
          <p:nvPr>
            <p:ph type="sldNum" sz="quarter" idx="12"/>
          </p:nvPr>
        </p:nvSpPr>
        <p:spPr/>
        <p:txBody>
          <a:bodyPr/>
          <a:lstStyle/>
          <a:p>
            <a:pPr>
              <a:defRPr/>
            </a:pPr>
            <a:fld id="{42770ED3-E81A-4D20-AA9B-13DEB7B0C866}" type="slidenum">
              <a:rPr lang="de-AT" altLang="de-DE" smtClean="0"/>
              <a:pPr>
                <a:defRPr/>
              </a:pPr>
              <a:t>12</a:t>
            </a:fld>
            <a:endParaRPr lang="de-AT" altLang="de-DE"/>
          </a:p>
        </p:txBody>
      </p:sp>
      <p:grpSp>
        <p:nvGrpSpPr>
          <p:cNvPr id="24" name="Gruppieren 23">
            <a:extLst>
              <a:ext uri="{FF2B5EF4-FFF2-40B4-BE49-F238E27FC236}">
                <a16:creationId xmlns:a16="http://schemas.microsoft.com/office/drawing/2014/main" id="{D5E5C163-E7DF-4AC8-D2D7-F15A5F1BD0FE}"/>
              </a:ext>
            </a:extLst>
          </p:cNvPr>
          <p:cNvGrpSpPr/>
          <p:nvPr/>
        </p:nvGrpSpPr>
        <p:grpSpPr>
          <a:xfrm>
            <a:off x="313138" y="1347788"/>
            <a:ext cx="1071153" cy="1023453"/>
            <a:chOff x="313138" y="1347788"/>
            <a:chExt cx="1071153" cy="1023453"/>
          </a:xfrm>
        </p:grpSpPr>
        <p:sp>
          <p:nvSpPr>
            <p:cNvPr id="25" name="Freeform 49">
              <a:extLst>
                <a:ext uri="{FF2B5EF4-FFF2-40B4-BE49-F238E27FC236}">
                  <a16:creationId xmlns:a16="http://schemas.microsoft.com/office/drawing/2014/main" id="{9526703C-C429-039B-6911-54E2B14C1D6D}"/>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57">
              <a:extLst>
                <a:ext uri="{FF2B5EF4-FFF2-40B4-BE49-F238E27FC236}">
                  <a16:creationId xmlns:a16="http://schemas.microsoft.com/office/drawing/2014/main" id="{27850B16-35E4-720C-EBD3-B5F7F8E8157B}"/>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166872081"/>
      </p:ext>
    </p:extLst>
  </p:cSld>
  <p:clrMapOvr>
    <a:masterClrMapping/>
  </p:clrMapOvr>
  <p:timing>
    <p:tnLst>
      <p:par>
        <p:cTn id="1" dur="indefinite" restart="never" nodeType="tmRoot">
          <p:childTnLst>
            <p:video fullScrn="1">
              <p:cMediaNode vol="80000">
                <p:cTn id="2" fill="hold" display="0">
                  <p:stCondLst>
                    <p:cond delay="indefinite"/>
                  </p:stCondLst>
                </p:cTn>
                <p:tgtEl>
                  <p:spTgt spid="5"/>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5"/>
                                        </p:tgtEl>
                                      </p:cBhvr>
                                    </p:cmd>
                                  </p:childTnLst>
                                </p:cTn>
                              </p:par>
                            </p:childTnLst>
                          </p:cTn>
                        </p:par>
                      </p:childTnLst>
                    </p:cTn>
                  </p:par>
                </p:childTnLst>
              </p:cTn>
              <p:nextCondLst>
                <p:cond evt="onClick" delay="0">
                  <p:tgtEl>
                    <p:spTgt spid="2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1044884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pic>
        <p:nvPicPr>
          <p:cNvPr id="5" name="Grafik 4" descr="Ein Bild, das Text enthält.&#10;&#10;Automatisch generierte Beschreibung">
            <a:extLst>
              <a:ext uri="{FF2B5EF4-FFF2-40B4-BE49-F238E27FC236}">
                <a16:creationId xmlns:a16="http://schemas.microsoft.com/office/drawing/2014/main" id="{073F937C-EF30-7003-C5F3-4316726348A7}"/>
              </a:ext>
            </a:extLst>
          </p:cNvPr>
          <p:cNvPicPr>
            <a:picLocks noChangeAspect="1"/>
          </p:cNvPicPr>
          <p:nvPr/>
        </p:nvPicPr>
        <p:blipFill>
          <a:blip r:embed="rId8">
            <a:clrChange>
              <a:clrFrom>
                <a:srgbClr val="FFFFFF"/>
              </a:clrFrom>
              <a:clrTo>
                <a:srgbClr val="FFFFFF">
                  <a:alpha val="0"/>
                </a:srgbClr>
              </a:clrTo>
            </a:clrChange>
            <a:alphaModFix/>
            <a:extLst>
              <a:ext uri="{28A0092B-C50C-407E-A947-70E740481C1C}">
                <a14:useLocalDpi xmlns:a14="http://schemas.microsoft.com/office/drawing/2010/main" val="0"/>
              </a:ext>
            </a:extLst>
          </a:blip>
          <a:stretch>
            <a:fillRect/>
          </a:stretch>
        </p:blipFill>
        <p:spPr>
          <a:xfrm>
            <a:off x="1376349" y="1023111"/>
            <a:ext cx="3015978" cy="3560529"/>
          </a:xfrm>
          <a:prstGeom prst="rect">
            <a:avLst/>
          </a:prstGeom>
        </p:spPr>
      </p:pic>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CORRECT PROCEDURE</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The measurement is taken with the help of a caregiver</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Weigh the caregiver first and note the measurement down</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should be naked or wearing minimal clothing</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Give the child to the caregiver on the scale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Ask the caregiver to stand still</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Note down the combined weight measurement</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Subtract the caregiver’s weight from the combined weight</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For disabled children use a hoist weighing scale if available</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8405812" cy="430887"/>
          </a:xfrm>
        </p:spPr>
        <p:txBody>
          <a:bodyPr vert="horz"/>
          <a:lstStyle/>
          <a:p>
            <a:r>
              <a:rPr lang="en-GB" altLang="en-US" dirty="0"/>
              <a:t>Weight of a child with disabilities or if uncooperative</a:t>
            </a:r>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49898" y="4160203"/>
            <a:ext cx="2562937" cy="350520"/>
            <a:chOff x="6149898" y="4160203"/>
            <a:chExt cx="2562937"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49898" y="4160203"/>
              <a:ext cx="2562937"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Resource: </a:t>
              </a:r>
              <a:br>
                <a:rPr lang="en-US" altLang="en-US" sz="1000" b="1" dirty="0">
                  <a:solidFill>
                    <a:schemeClr val="bg1"/>
                  </a:solidFill>
                  <a:cs typeface="Times New Roman" panose="02020603050405020304" pitchFamily="18" charset="0"/>
                </a:rPr>
              </a:br>
              <a:r>
                <a:rPr lang="en-US" altLang="en-US" sz="1000" b="1" dirty="0">
                  <a:solidFill>
                    <a:schemeClr val="bg1"/>
                  </a:solidFill>
                  <a:cs typeface="Times New Roman" panose="02020603050405020304" pitchFamily="18" charset="0"/>
                </a:rPr>
                <a:t>How to weigh uncooperative children</a:t>
              </a: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4" name="How to weigh children who don't want to be measured - YouTube">
            <a:hlinkClick r:id="" action="ppaction://media"/>
            <a:extLst>
              <a:ext uri="{FF2B5EF4-FFF2-40B4-BE49-F238E27FC236}">
                <a16:creationId xmlns:a16="http://schemas.microsoft.com/office/drawing/2014/main" id="{8D03AEDC-297E-3AC0-2B22-D5815A17E4BD}"/>
              </a:ext>
            </a:extLst>
          </p:cNvPr>
          <p:cNvPicPr>
            <a:picLocks noChangeAspect="1"/>
          </p:cNvPicPr>
          <p:nvPr>
            <a:videoFile r:link="rId3"/>
            <p:extLst>
              <p:ext uri="{DAA4B4D4-6D71-4841-9C94-3DE7FCFB9230}">
                <p14:media xmlns:p14="http://schemas.microsoft.com/office/powerpoint/2010/main" r:embed="rId2"/>
              </p:ext>
            </p:extLst>
          </p:nvPr>
        </p:nvPicPr>
        <p:blipFill>
          <a:blip r:embed="rId9"/>
          <a:stretch>
            <a:fillRect/>
          </a:stretch>
        </p:blipFill>
        <p:spPr>
          <a:xfrm>
            <a:off x="9263380" y="2933700"/>
            <a:ext cx="3223557" cy="2209800"/>
          </a:xfrm>
          <a:prstGeom prst="rect">
            <a:avLst/>
          </a:prstGeom>
        </p:spPr>
      </p:pic>
      <p:sp>
        <p:nvSpPr>
          <p:cNvPr id="6" name="Fußzeilenplatzhalter 5">
            <a:extLst>
              <a:ext uri="{FF2B5EF4-FFF2-40B4-BE49-F238E27FC236}">
                <a16:creationId xmlns:a16="http://schemas.microsoft.com/office/drawing/2014/main" id="{4FA52748-36C3-1A4A-DC95-0FABA1CA25B3}"/>
              </a:ext>
            </a:extLst>
          </p:cNvPr>
          <p:cNvSpPr>
            <a:spLocks noGrp="1"/>
          </p:cNvSpPr>
          <p:nvPr>
            <p:ph type="ftr" sz="quarter" idx="11"/>
          </p:nvPr>
        </p:nvSpPr>
        <p:spPr/>
        <p:txBody>
          <a:bodyPr/>
          <a:lstStyle/>
          <a:p>
            <a:pPr>
              <a:defRPr/>
            </a:pPr>
            <a:r>
              <a:rPr lang="de-AT"/>
              <a:t>©ESPGHAN </a:t>
            </a:r>
          </a:p>
        </p:txBody>
      </p:sp>
      <p:sp>
        <p:nvSpPr>
          <p:cNvPr id="7" name="Foliennummernplatzhalter 6">
            <a:extLst>
              <a:ext uri="{FF2B5EF4-FFF2-40B4-BE49-F238E27FC236}">
                <a16:creationId xmlns:a16="http://schemas.microsoft.com/office/drawing/2014/main" id="{381C0BB2-DC80-CF1A-19F3-BF90DCAD3D60}"/>
              </a:ext>
            </a:extLst>
          </p:cNvPr>
          <p:cNvSpPr>
            <a:spLocks noGrp="1"/>
          </p:cNvSpPr>
          <p:nvPr>
            <p:ph type="sldNum" sz="quarter" idx="12"/>
          </p:nvPr>
        </p:nvSpPr>
        <p:spPr/>
        <p:txBody>
          <a:bodyPr/>
          <a:lstStyle/>
          <a:p>
            <a:pPr>
              <a:defRPr/>
            </a:pPr>
            <a:fld id="{42770ED3-E81A-4D20-AA9B-13DEB7B0C866}" type="slidenum">
              <a:rPr lang="de-AT" altLang="de-DE" smtClean="0"/>
              <a:pPr>
                <a:defRPr/>
              </a:pPr>
              <a:t>13</a:t>
            </a:fld>
            <a:endParaRPr lang="de-AT" altLang="de-DE"/>
          </a:p>
        </p:txBody>
      </p:sp>
      <p:grpSp>
        <p:nvGrpSpPr>
          <p:cNvPr id="24" name="Gruppieren 23">
            <a:extLst>
              <a:ext uri="{FF2B5EF4-FFF2-40B4-BE49-F238E27FC236}">
                <a16:creationId xmlns:a16="http://schemas.microsoft.com/office/drawing/2014/main" id="{9A3DCE5B-6CBC-CCD3-91F0-85A966DC9DFA}"/>
              </a:ext>
            </a:extLst>
          </p:cNvPr>
          <p:cNvGrpSpPr/>
          <p:nvPr/>
        </p:nvGrpSpPr>
        <p:grpSpPr>
          <a:xfrm>
            <a:off x="313138" y="1347788"/>
            <a:ext cx="1071153" cy="1023453"/>
            <a:chOff x="313138" y="1347788"/>
            <a:chExt cx="1071153" cy="1023453"/>
          </a:xfrm>
        </p:grpSpPr>
        <p:sp>
          <p:nvSpPr>
            <p:cNvPr id="25" name="Freeform 49">
              <a:extLst>
                <a:ext uri="{FF2B5EF4-FFF2-40B4-BE49-F238E27FC236}">
                  <a16:creationId xmlns:a16="http://schemas.microsoft.com/office/drawing/2014/main" id="{758B41A8-AA12-9E32-BD21-CF2D8006E69B}"/>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57">
              <a:extLst>
                <a:ext uri="{FF2B5EF4-FFF2-40B4-BE49-F238E27FC236}">
                  <a16:creationId xmlns:a16="http://schemas.microsoft.com/office/drawing/2014/main" id="{25EE56E1-8225-F1F6-9F2B-ED5CEC88F491}"/>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26670352"/>
      </p:ext>
    </p:extLst>
  </p:cSld>
  <p:clrMapOvr>
    <a:masterClrMapping/>
  </p:clrMapOvr>
  <p:timing>
    <p:tnLst>
      <p:par>
        <p:cTn id="1" dur="indefinite" restart="never" nodeType="tmRoot">
          <p:childTnLst>
            <p:video fullScrn="1">
              <p:cMediaNode vol="80000">
                <p:cTn id="2" fill="hold" display="0">
                  <p:stCondLst>
                    <p:cond delay="indefinite"/>
                  </p:stCondLst>
                </p:cTn>
                <p:tgtEl>
                  <p:spTgt spid="4"/>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4"/>
                                        </p:tgtEl>
                                      </p:cBhvr>
                                    </p:cmd>
                                  </p:childTnLst>
                                </p:cTn>
                              </p:par>
                            </p:childTnLst>
                          </p:cTn>
                        </p:par>
                      </p:childTnLst>
                    </p:cTn>
                  </p:par>
                </p:childTnLst>
              </p:cTn>
              <p:nextCondLst>
                <p:cond evt="onClick" delay="0">
                  <p:tgtEl>
                    <p:spTgt spid="2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63224C40-9A1F-AE5D-D630-C862C27B86D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63224C40-9A1F-AE5D-D630-C862C27B86D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194" name="Title 1">
            <a:extLst>
              <a:ext uri="{FF2B5EF4-FFF2-40B4-BE49-F238E27FC236}">
                <a16:creationId xmlns:a16="http://schemas.microsoft.com/office/drawing/2014/main" id="{6DAAB09D-2B49-0BB9-9689-DDA3F0E76B2D}"/>
              </a:ext>
            </a:extLst>
          </p:cNvPr>
          <p:cNvSpPr>
            <a:spLocks noGrp="1"/>
          </p:cNvSpPr>
          <p:nvPr>
            <p:ph type="title"/>
          </p:nvPr>
        </p:nvSpPr>
        <p:spPr>
          <a:xfrm>
            <a:off x="360363" y="352544"/>
            <a:ext cx="8405812" cy="861774"/>
          </a:xfrm>
        </p:spPr>
        <p:txBody>
          <a:bodyPr vert="horz"/>
          <a:lstStyle/>
          <a:p>
            <a:r>
              <a:rPr lang="en-US" altLang="en-US" dirty="0"/>
              <a:t>Plotting of anthropometric measurements</a:t>
            </a:r>
            <a:br>
              <a:rPr lang="en-US" altLang="en-US" dirty="0"/>
            </a:br>
            <a:endParaRPr lang="en-US" altLang="en-US" b="0" dirty="0"/>
          </a:p>
        </p:txBody>
      </p:sp>
      <p:sp>
        <p:nvSpPr>
          <p:cNvPr id="2" name="Fußzeilenplatzhalter 1">
            <a:extLst>
              <a:ext uri="{FF2B5EF4-FFF2-40B4-BE49-F238E27FC236}">
                <a16:creationId xmlns:a16="http://schemas.microsoft.com/office/drawing/2014/main" id="{FCA8ADA4-0691-9598-EBC6-A76CD3183E21}"/>
              </a:ext>
            </a:extLst>
          </p:cNvPr>
          <p:cNvSpPr>
            <a:spLocks noGrp="1"/>
          </p:cNvSpPr>
          <p:nvPr>
            <p:ph type="ftr" sz="quarter" idx="11"/>
          </p:nvPr>
        </p:nvSpPr>
        <p:spPr/>
        <p:txBody>
          <a:bodyPr/>
          <a:lstStyle/>
          <a:p>
            <a:pPr>
              <a:defRPr/>
            </a:pPr>
            <a:r>
              <a:rPr lang="de-AT"/>
              <a:t>©ESPGHAN </a:t>
            </a:r>
          </a:p>
        </p:txBody>
      </p:sp>
      <p:sp>
        <p:nvSpPr>
          <p:cNvPr id="3" name="Foliennummernplatzhalter 2">
            <a:extLst>
              <a:ext uri="{FF2B5EF4-FFF2-40B4-BE49-F238E27FC236}">
                <a16:creationId xmlns:a16="http://schemas.microsoft.com/office/drawing/2014/main" id="{DE900A16-EE26-86DB-E8DD-C7903011E0AF}"/>
              </a:ext>
            </a:extLst>
          </p:cNvPr>
          <p:cNvSpPr>
            <a:spLocks noGrp="1"/>
          </p:cNvSpPr>
          <p:nvPr>
            <p:ph type="sldNum" sz="quarter" idx="12"/>
          </p:nvPr>
        </p:nvSpPr>
        <p:spPr/>
        <p:txBody>
          <a:bodyPr/>
          <a:lstStyle/>
          <a:p>
            <a:pPr>
              <a:defRPr/>
            </a:pPr>
            <a:fld id="{42770ED3-E81A-4D20-AA9B-13DEB7B0C866}" type="slidenum">
              <a:rPr lang="de-AT" altLang="de-DE" smtClean="0"/>
              <a:pPr>
                <a:defRPr/>
              </a:pPr>
              <a:t>14</a:t>
            </a:fld>
            <a:endParaRPr lang="de-AT" altLang="de-DE"/>
          </a:p>
        </p:txBody>
      </p:sp>
      <p:sp>
        <p:nvSpPr>
          <p:cNvPr id="4" name="Content Placeholder 3">
            <a:extLst>
              <a:ext uri="{FF2B5EF4-FFF2-40B4-BE49-F238E27FC236}">
                <a16:creationId xmlns:a16="http://schemas.microsoft.com/office/drawing/2014/main" id="{5C88822E-9281-020D-07ED-1555E1620DAF}"/>
              </a:ext>
            </a:extLst>
          </p:cNvPr>
          <p:cNvSpPr>
            <a:spLocks noGrp="1"/>
          </p:cNvSpPr>
          <p:nvPr>
            <p:ph idx="1"/>
          </p:nvPr>
        </p:nvSpPr>
        <p:spPr>
          <a:xfrm>
            <a:off x="396875" y="1146173"/>
            <a:ext cx="8423275" cy="3102388"/>
          </a:xfrm>
        </p:spPr>
        <p:txBody>
          <a:bodyPr/>
          <a:lstStyle/>
          <a:p>
            <a:r>
              <a:rPr lang="en-US" altLang="en-US" dirty="0"/>
              <a:t>Anthropometric measurements should be plotted on appropriate reference charts and interpreted considering previous measurements and the clinical scenario of the child</a:t>
            </a:r>
          </a:p>
          <a:p>
            <a:endParaRPr lang="en-US" altLang="en-US" dirty="0"/>
          </a:p>
          <a:p>
            <a:r>
              <a:rPr lang="en-US" altLang="en-US" dirty="0"/>
              <a:t>A practical approach to identifying pediatric disease-associated undernutrition </a:t>
            </a:r>
            <a:r>
              <a:rPr lang="en-US" altLang="en-US"/>
              <a:t>is provided in </a:t>
            </a:r>
            <a:r>
              <a:rPr lang="en-US" altLang="en-US" dirty="0"/>
              <a:t>the position statement from the ESPGHAN Special Interest Group on Clinical Malnutrition </a:t>
            </a:r>
            <a:r>
              <a:rPr lang="en-US" altLang="en-US" i="1" dirty="0"/>
              <a:t>“Hulst et al JPGN 2022 </a:t>
            </a:r>
            <a:r>
              <a:rPr lang="en-GB" i="1" dirty="0" err="1"/>
              <a:t>doi</a:t>
            </a:r>
            <a:r>
              <a:rPr lang="en-GB" i="1" dirty="0"/>
              <a:t>: 10.1097/MPG.0000000000003437”</a:t>
            </a:r>
          </a:p>
        </p:txBody>
      </p:sp>
    </p:spTree>
    <p:extLst>
      <p:ext uri="{BB962C8B-B14F-4D97-AF65-F5344CB8AC3E}">
        <p14:creationId xmlns:p14="http://schemas.microsoft.com/office/powerpoint/2010/main" val="2322036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55B075-9816-871A-8132-39EAEF3B8597}"/>
              </a:ext>
            </a:extLst>
          </p:cNvPr>
          <p:cNvGraphicFramePr>
            <a:graphicFrameLocks noChangeAspect="1"/>
          </p:cNvGraphicFramePr>
          <p:nvPr>
            <p:custDataLst>
              <p:tags r:id="rId1"/>
            </p:custDataLst>
            <p:extLst>
              <p:ext uri="{D42A27DB-BD31-4B8C-83A1-F6EECF244321}">
                <p14:modId xmlns:p14="http://schemas.microsoft.com/office/powerpoint/2010/main" val="23818208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7" name="Objekt 6" hidden="1">
                        <a:extLst>
                          <a:ext uri="{FF2B5EF4-FFF2-40B4-BE49-F238E27FC236}">
                            <a16:creationId xmlns:a16="http://schemas.microsoft.com/office/drawing/2014/main" id="{FC55B075-9816-871A-8132-39EAEF3B85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0722" name="Title 1">
            <a:extLst>
              <a:ext uri="{FF2B5EF4-FFF2-40B4-BE49-F238E27FC236}">
                <a16:creationId xmlns:a16="http://schemas.microsoft.com/office/drawing/2014/main" id="{6C0F9625-29AF-A322-513A-24C3706F0E13}"/>
              </a:ext>
            </a:extLst>
          </p:cNvPr>
          <p:cNvSpPr>
            <a:spLocks noGrp="1"/>
          </p:cNvSpPr>
          <p:nvPr>
            <p:ph type="title"/>
          </p:nvPr>
        </p:nvSpPr>
        <p:spPr>
          <a:xfrm>
            <a:off x="360363" y="352544"/>
            <a:ext cx="5940425" cy="430887"/>
          </a:xfrm>
        </p:spPr>
        <p:txBody>
          <a:bodyPr vert="horz"/>
          <a:lstStyle/>
          <a:p>
            <a:r>
              <a:rPr lang="en-US" altLang="en-US" dirty="0"/>
              <a:t>Additional Resources</a:t>
            </a:r>
          </a:p>
        </p:txBody>
      </p:sp>
      <p:pic>
        <p:nvPicPr>
          <p:cNvPr id="60" name="Grafik 59">
            <a:extLst>
              <a:ext uri="{FF2B5EF4-FFF2-40B4-BE49-F238E27FC236}">
                <a16:creationId xmlns:a16="http://schemas.microsoft.com/office/drawing/2014/main" id="{E235E5FF-1EA1-81F3-7569-0AAD159DB2DD}"/>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1272610" y="4058878"/>
            <a:ext cx="1755451" cy="519112"/>
          </a:xfrm>
          <a:prstGeom prst="rect">
            <a:avLst/>
          </a:prstGeom>
        </p:spPr>
      </p:pic>
      <p:sp>
        <p:nvSpPr>
          <p:cNvPr id="8" name="Fußzeilenplatzhalter 7">
            <a:extLst>
              <a:ext uri="{FF2B5EF4-FFF2-40B4-BE49-F238E27FC236}">
                <a16:creationId xmlns:a16="http://schemas.microsoft.com/office/drawing/2014/main" id="{CA03A0AE-9199-2255-C8A9-3DA8789A6198}"/>
              </a:ext>
            </a:extLst>
          </p:cNvPr>
          <p:cNvSpPr>
            <a:spLocks noGrp="1"/>
          </p:cNvSpPr>
          <p:nvPr>
            <p:ph type="ftr" sz="quarter" idx="11"/>
          </p:nvPr>
        </p:nvSpPr>
        <p:spPr/>
        <p:txBody>
          <a:bodyPr/>
          <a:lstStyle/>
          <a:p>
            <a:pPr>
              <a:defRPr/>
            </a:pPr>
            <a:r>
              <a:rPr lang="de-AT"/>
              <a:t>©ESPGHAN </a:t>
            </a:r>
            <a:endParaRPr lang="de-AT" dirty="0"/>
          </a:p>
        </p:txBody>
      </p:sp>
      <p:sp>
        <p:nvSpPr>
          <p:cNvPr id="10" name="Foliennummernplatzhalter 9">
            <a:extLst>
              <a:ext uri="{FF2B5EF4-FFF2-40B4-BE49-F238E27FC236}">
                <a16:creationId xmlns:a16="http://schemas.microsoft.com/office/drawing/2014/main" id="{AFA18B6F-791E-1344-8F6C-FFBCCB54FBD6}"/>
              </a:ext>
            </a:extLst>
          </p:cNvPr>
          <p:cNvSpPr>
            <a:spLocks noGrp="1"/>
          </p:cNvSpPr>
          <p:nvPr>
            <p:ph type="sldNum" sz="quarter" idx="12"/>
          </p:nvPr>
        </p:nvSpPr>
        <p:spPr/>
        <p:txBody>
          <a:bodyPr/>
          <a:lstStyle/>
          <a:p>
            <a:pPr>
              <a:defRPr/>
            </a:pPr>
            <a:fld id="{42770ED3-E81A-4D20-AA9B-13DEB7B0C866}" type="slidenum">
              <a:rPr lang="de-AT" altLang="de-DE" smtClean="0"/>
              <a:pPr>
                <a:defRPr/>
              </a:pPr>
              <a:t>15</a:t>
            </a:fld>
            <a:endParaRPr lang="de-AT" altLang="de-DE"/>
          </a:p>
        </p:txBody>
      </p:sp>
      <p:sp>
        <p:nvSpPr>
          <p:cNvPr id="19" name="Rechteck: abgerundete Ecken 18">
            <a:extLst>
              <a:ext uri="{FF2B5EF4-FFF2-40B4-BE49-F238E27FC236}">
                <a16:creationId xmlns:a16="http://schemas.microsoft.com/office/drawing/2014/main" id="{E87515F1-EB73-0F6D-2F40-ED4593C2F790}"/>
              </a:ext>
            </a:extLst>
          </p:cNvPr>
          <p:cNvSpPr/>
          <p:nvPr/>
        </p:nvSpPr>
        <p:spPr>
          <a:xfrm>
            <a:off x="358776" y="1335685"/>
            <a:ext cx="2413000" cy="269876"/>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63449" rtlCol="0" anchor="ctr"/>
          <a:lstStyle/>
          <a:p>
            <a:pPr>
              <a:spcBef>
                <a:spcPct val="0"/>
              </a:spcBef>
              <a:buFont typeface="Arial" panose="020B0604020202020204" pitchFamily="34" charset="0"/>
              <a:buNone/>
            </a:pPr>
            <a:r>
              <a:rPr lang="en-US" altLang="en-US" sz="1100" b="1" dirty="0">
                <a:solidFill>
                  <a:schemeClr val="bg1"/>
                </a:solidFill>
                <a:cs typeface="Times New Roman" panose="02020603050405020304" pitchFamily="18" charset="0"/>
              </a:rPr>
              <a:t>WHO training course</a:t>
            </a:r>
          </a:p>
        </p:txBody>
      </p:sp>
      <p:sp>
        <p:nvSpPr>
          <p:cNvPr id="21" name="Textfeld 20">
            <a:extLst>
              <a:ext uri="{FF2B5EF4-FFF2-40B4-BE49-F238E27FC236}">
                <a16:creationId xmlns:a16="http://schemas.microsoft.com/office/drawing/2014/main" id="{D10DC729-F5C2-EAFE-E0EA-6004AB452F78}"/>
              </a:ext>
            </a:extLst>
          </p:cNvPr>
          <p:cNvSpPr txBox="1"/>
          <p:nvPr/>
        </p:nvSpPr>
        <p:spPr>
          <a:xfrm>
            <a:off x="533400" y="1605561"/>
            <a:ext cx="4572000" cy="169277"/>
          </a:xfrm>
          <a:prstGeom prst="rect">
            <a:avLst/>
          </a:prstGeom>
          <a:noFill/>
        </p:spPr>
        <p:txBody>
          <a:bodyPr wrap="square" lIns="0" tIns="0" rIns="0" bIns="0">
            <a:spAutoFit/>
          </a:bodyPr>
          <a:lstStyle/>
          <a:p>
            <a:pPr marL="0" indent="0">
              <a:spcBef>
                <a:spcPts val="0"/>
              </a:spcBef>
              <a:buFont typeface="Arial" panose="020B0604020202020204" pitchFamily="34" charset="0"/>
              <a:buNone/>
              <a:defRPr/>
            </a:pPr>
            <a:r>
              <a:rPr lang="en-US" altLang="en-US" sz="1100" dirty="0">
                <a:latin typeface="+mj-lt"/>
                <a:hlinkClick r:id="rId7"/>
              </a:rPr>
              <a:t>https://www.who.int/tools/child-growth-standards</a:t>
            </a:r>
            <a:endParaRPr lang="en-US" altLang="en-US" sz="1100" dirty="0">
              <a:latin typeface="+mj-lt"/>
            </a:endParaRPr>
          </a:p>
        </p:txBody>
      </p:sp>
      <p:sp>
        <p:nvSpPr>
          <p:cNvPr id="22" name="Rechteck: abgerundete Ecken 21">
            <a:extLst>
              <a:ext uri="{FF2B5EF4-FFF2-40B4-BE49-F238E27FC236}">
                <a16:creationId xmlns:a16="http://schemas.microsoft.com/office/drawing/2014/main" id="{5BDA9C56-1CC1-AFCC-297C-1BDF94521DA2}"/>
              </a:ext>
            </a:extLst>
          </p:cNvPr>
          <p:cNvSpPr/>
          <p:nvPr/>
        </p:nvSpPr>
        <p:spPr>
          <a:xfrm>
            <a:off x="358776" y="1861434"/>
            <a:ext cx="2413000" cy="269876"/>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63449" rtlCol="0" anchor="ctr"/>
          <a:lstStyle/>
          <a:p>
            <a:pPr>
              <a:spcBef>
                <a:spcPct val="0"/>
              </a:spcBef>
              <a:buFont typeface="Arial" panose="020B0604020202020204" pitchFamily="34" charset="0"/>
              <a:buNone/>
            </a:pPr>
            <a:r>
              <a:rPr lang="en-US" altLang="en-US" sz="1100" b="1" dirty="0">
                <a:solidFill>
                  <a:schemeClr val="bg1"/>
                </a:solidFill>
                <a:cs typeface="Times New Roman" panose="02020603050405020304" pitchFamily="18" charset="0"/>
              </a:rPr>
              <a:t>WHO video resources</a:t>
            </a:r>
          </a:p>
        </p:txBody>
      </p:sp>
      <p:sp>
        <p:nvSpPr>
          <p:cNvPr id="23" name="Textfeld 22">
            <a:extLst>
              <a:ext uri="{FF2B5EF4-FFF2-40B4-BE49-F238E27FC236}">
                <a16:creationId xmlns:a16="http://schemas.microsoft.com/office/drawing/2014/main" id="{7E3B4904-3A1C-A2A8-DD74-901568AF60ED}"/>
              </a:ext>
            </a:extLst>
          </p:cNvPr>
          <p:cNvSpPr txBox="1"/>
          <p:nvPr/>
        </p:nvSpPr>
        <p:spPr>
          <a:xfrm>
            <a:off x="533400" y="2131310"/>
            <a:ext cx="4572000" cy="169277"/>
          </a:xfrm>
          <a:prstGeom prst="rect">
            <a:avLst/>
          </a:prstGeom>
          <a:noFill/>
        </p:spPr>
        <p:txBody>
          <a:bodyPr wrap="square" lIns="0" tIns="0" rIns="0" bIns="0">
            <a:spAutoFit/>
          </a:bodyPr>
          <a:lstStyle>
            <a:defPPr>
              <a:defRPr lang="de-DE"/>
            </a:defPPr>
            <a:lvl1pPr marL="0" indent="0">
              <a:spcBef>
                <a:spcPts val="0"/>
              </a:spcBef>
              <a:buFont typeface="Arial" panose="020B0604020202020204" pitchFamily="34" charset="0"/>
              <a:buNone/>
              <a:defRPr sz="1100">
                <a:latin typeface="+mj-lt"/>
              </a:defRPr>
            </a:lvl1pPr>
          </a:lstStyle>
          <a:p>
            <a:r>
              <a:rPr lang="en-US" dirty="0">
                <a:hlinkClick r:id="rId8"/>
              </a:rPr>
              <a:t>WHO Training Course | MGRS Anthropometry Training Video </a:t>
            </a:r>
            <a:r>
              <a:rPr lang="en-US">
                <a:hlinkClick r:id="rId8"/>
              </a:rPr>
              <a:t>– YouTube</a:t>
            </a:r>
            <a:endParaRPr lang="en-US" dirty="0"/>
          </a:p>
        </p:txBody>
      </p:sp>
      <p:sp>
        <p:nvSpPr>
          <p:cNvPr id="24" name="Rechteck: abgerundete Ecken 23">
            <a:extLst>
              <a:ext uri="{FF2B5EF4-FFF2-40B4-BE49-F238E27FC236}">
                <a16:creationId xmlns:a16="http://schemas.microsoft.com/office/drawing/2014/main" id="{CE9E327B-EC57-DB4F-F35A-781F20F456D3}"/>
              </a:ext>
            </a:extLst>
          </p:cNvPr>
          <p:cNvSpPr/>
          <p:nvPr/>
        </p:nvSpPr>
        <p:spPr>
          <a:xfrm>
            <a:off x="358776" y="2411144"/>
            <a:ext cx="2413000" cy="269876"/>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63449" rtlCol="0" anchor="ctr"/>
          <a:lstStyle/>
          <a:p>
            <a:pPr>
              <a:spcBef>
                <a:spcPct val="0"/>
              </a:spcBef>
              <a:buFont typeface="Arial" panose="020B0604020202020204" pitchFamily="34" charset="0"/>
              <a:buNone/>
            </a:pPr>
            <a:r>
              <a:rPr lang="en-US" altLang="en-US" sz="1100" b="1" dirty="0">
                <a:solidFill>
                  <a:schemeClr val="bg1"/>
                </a:solidFill>
                <a:cs typeface="Times New Roman" panose="02020603050405020304" pitchFamily="18" charset="0"/>
              </a:rPr>
              <a:t>WHO child growth standards</a:t>
            </a:r>
          </a:p>
        </p:txBody>
      </p:sp>
      <p:sp>
        <p:nvSpPr>
          <p:cNvPr id="25" name="Textfeld 24">
            <a:extLst>
              <a:ext uri="{FF2B5EF4-FFF2-40B4-BE49-F238E27FC236}">
                <a16:creationId xmlns:a16="http://schemas.microsoft.com/office/drawing/2014/main" id="{4101ACE6-CC6A-3B5C-86E6-C3200AF54328}"/>
              </a:ext>
            </a:extLst>
          </p:cNvPr>
          <p:cNvSpPr txBox="1"/>
          <p:nvPr/>
        </p:nvSpPr>
        <p:spPr>
          <a:xfrm>
            <a:off x="533400" y="2681020"/>
            <a:ext cx="4572000" cy="169277"/>
          </a:xfrm>
          <a:prstGeom prst="rect">
            <a:avLst/>
          </a:prstGeom>
          <a:noFill/>
        </p:spPr>
        <p:txBody>
          <a:bodyPr wrap="square" lIns="0" tIns="0" rIns="0" bIns="0">
            <a:spAutoFit/>
          </a:bodyPr>
          <a:lstStyle>
            <a:defPPr>
              <a:defRPr lang="de-DE"/>
            </a:defPPr>
            <a:lvl1pPr marL="0" indent="0">
              <a:spcBef>
                <a:spcPts val="0"/>
              </a:spcBef>
              <a:buFont typeface="Arial" panose="020B0604020202020204" pitchFamily="34" charset="0"/>
              <a:buNone/>
              <a:defRPr sz="1100">
                <a:latin typeface="+mj-lt"/>
              </a:defRPr>
            </a:lvl1pPr>
          </a:lstStyle>
          <a:p>
            <a:r>
              <a:rPr lang="en-US" altLang="en-US" sz="1100" dirty="0">
                <a:hlinkClick r:id="rId9"/>
              </a:rPr>
              <a:t>https://www.who.int/tools/child-growth-standards/standards</a:t>
            </a:r>
            <a:endParaRPr lang="en-US" dirty="0"/>
          </a:p>
        </p:txBody>
      </p:sp>
      <p:sp>
        <p:nvSpPr>
          <p:cNvPr id="26" name="Rechteck: abgerundete Ecken 25">
            <a:extLst>
              <a:ext uri="{FF2B5EF4-FFF2-40B4-BE49-F238E27FC236}">
                <a16:creationId xmlns:a16="http://schemas.microsoft.com/office/drawing/2014/main" id="{B3D1C0DE-3CC2-F10A-3A9D-1E67FACA01B1}"/>
              </a:ext>
            </a:extLst>
          </p:cNvPr>
          <p:cNvSpPr/>
          <p:nvPr/>
        </p:nvSpPr>
        <p:spPr>
          <a:xfrm>
            <a:off x="377242" y="2935089"/>
            <a:ext cx="2413000" cy="269876"/>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63449" rtlCol="0" anchor="ctr"/>
          <a:lstStyle/>
          <a:p>
            <a:pPr>
              <a:spcBef>
                <a:spcPct val="0"/>
              </a:spcBef>
              <a:buFont typeface="Arial" panose="020B0604020202020204" pitchFamily="34" charset="0"/>
              <a:buNone/>
            </a:pPr>
            <a:r>
              <a:rPr lang="en-US" altLang="en-US" sz="1100" b="1" dirty="0">
                <a:solidFill>
                  <a:schemeClr val="bg1"/>
                </a:solidFill>
                <a:cs typeface="Times New Roman" panose="02020603050405020304" pitchFamily="18" charset="0"/>
              </a:rPr>
              <a:t>WHO software resources</a:t>
            </a:r>
          </a:p>
        </p:txBody>
      </p:sp>
      <p:sp>
        <p:nvSpPr>
          <p:cNvPr id="27" name="Textfeld 26">
            <a:extLst>
              <a:ext uri="{FF2B5EF4-FFF2-40B4-BE49-F238E27FC236}">
                <a16:creationId xmlns:a16="http://schemas.microsoft.com/office/drawing/2014/main" id="{239EEB22-1F54-BB0E-5912-9287CBEF0E46}"/>
              </a:ext>
            </a:extLst>
          </p:cNvPr>
          <p:cNvSpPr txBox="1"/>
          <p:nvPr/>
        </p:nvSpPr>
        <p:spPr>
          <a:xfrm>
            <a:off x="533399" y="3221773"/>
            <a:ext cx="4958715" cy="507831"/>
          </a:xfrm>
          <a:prstGeom prst="rect">
            <a:avLst/>
          </a:prstGeom>
          <a:noFill/>
        </p:spPr>
        <p:txBody>
          <a:bodyPr wrap="square" lIns="0" tIns="0" rIns="0" bIns="0">
            <a:spAutoFit/>
          </a:bodyPr>
          <a:lstStyle>
            <a:defPPr>
              <a:defRPr lang="de-DE"/>
            </a:defPPr>
            <a:lvl1pPr marL="0" indent="0">
              <a:spcBef>
                <a:spcPts val="0"/>
              </a:spcBef>
              <a:buFont typeface="Arial" panose="020B0604020202020204" pitchFamily="34" charset="0"/>
              <a:buNone/>
              <a:defRPr sz="1100">
                <a:latin typeface="+mj-lt"/>
              </a:defRPr>
            </a:lvl1pPr>
          </a:lstStyle>
          <a:p>
            <a:pPr>
              <a:spcBef>
                <a:spcPts val="600"/>
              </a:spcBef>
            </a:pPr>
            <a:r>
              <a:rPr lang="en-US" altLang="en-US" sz="1100" dirty="0">
                <a:hlinkClick r:id="rId10"/>
              </a:rPr>
              <a:t>https://www.who.int/tools/child-growth-standards/software</a:t>
            </a:r>
            <a:br>
              <a:rPr lang="en-US" altLang="en-US" sz="1100" dirty="0"/>
            </a:br>
            <a:r>
              <a:rPr lang="en-US" altLang="en-US" sz="1100" dirty="0">
                <a:hlinkClick r:id="rId11"/>
              </a:rPr>
              <a:t>https://www.who.int/tools/growth-reference-data-for-5to19-years/application-tools </a:t>
            </a:r>
            <a:r>
              <a:rPr lang="en-US" altLang="en-US" sz="1100" dirty="0">
                <a:hlinkClick r:id="rId12"/>
              </a:rPr>
              <a:t>https://www.healthforallchildren.com/shop-base/shop/software/lmsgrowth/</a:t>
            </a:r>
            <a:endParaRPr lang="en-US" dirty="0"/>
          </a:p>
        </p:txBody>
      </p:sp>
      <p:grpSp>
        <p:nvGrpSpPr>
          <p:cNvPr id="15" name="Gruppieren 14">
            <a:extLst>
              <a:ext uri="{FF2B5EF4-FFF2-40B4-BE49-F238E27FC236}">
                <a16:creationId xmlns:a16="http://schemas.microsoft.com/office/drawing/2014/main" id="{7C82A942-C1A1-88F7-F06C-B917959F2822}"/>
              </a:ext>
            </a:extLst>
          </p:cNvPr>
          <p:cNvGrpSpPr/>
          <p:nvPr/>
        </p:nvGrpSpPr>
        <p:grpSpPr>
          <a:xfrm>
            <a:off x="6107473" y="299385"/>
            <a:ext cx="2293577" cy="1385321"/>
            <a:chOff x="6107473" y="299385"/>
            <a:chExt cx="2442802" cy="1475453"/>
          </a:xfrm>
        </p:grpSpPr>
        <p:grpSp>
          <p:nvGrpSpPr>
            <p:cNvPr id="13" name="Gruppieren 12">
              <a:extLst>
                <a:ext uri="{FF2B5EF4-FFF2-40B4-BE49-F238E27FC236}">
                  <a16:creationId xmlns:a16="http://schemas.microsoft.com/office/drawing/2014/main" id="{4C9DBB2B-9910-B1BA-5554-C5F53F58934F}"/>
                </a:ext>
              </a:extLst>
            </p:cNvPr>
            <p:cNvGrpSpPr/>
            <p:nvPr/>
          </p:nvGrpSpPr>
          <p:grpSpPr>
            <a:xfrm>
              <a:off x="6107473" y="299385"/>
              <a:ext cx="2442802" cy="1475453"/>
              <a:chOff x="6107473" y="299385"/>
              <a:chExt cx="2442802" cy="1475453"/>
            </a:xfrm>
          </p:grpSpPr>
          <p:pic>
            <p:nvPicPr>
              <p:cNvPr id="28" name="Picture 2" descr="Bildergebnis für macbook png">
                <a:extLst>
                  <a:ext uri="{FF2B5EF4-FFF2-40B4-BE49-F238E27FC236}">
                    <a16:creationId xmlns:a16="http://schemas.microsoft.com/office/drawing/2014/main" id="{E4FBB87F-44AD-ECE6-D407-37A9CF3D6F27}"/>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107473" y="299385"/>
                <a:ext cx="2442802" cy="1475453"/>
              </a:xfrm>
              <a:prstGeom prst="rect">
                <a:avLst/>
              </a:prstGeom>
              <a:noFill/>
              <a:extLst>
                <a:ext uri="{909E8E84-426E-40DD-AFC4-6F175D3DCCD1}">
                  <a14:hiddenFill xmlns:a14="http://schemas.microsoft.com/office/drawing/2010/main">
                    <a:solidFill>
                      <a:srgbClr val="FFFFFF"/>
                    </a:solidFill>
                  </a14:hiddenFill>
                </a:ext>
              </a:extLst>
            </p:spPr>
          </p:pic>
          <p:sp>
            <p:nvSpPr>
              <p:cNvPr id="12" name="Rechteck 11">
                <a:extLst>
                  <a:ext uri="{FF2B5EF4-FFF2-40B4-BE49-F238E27FC236}">
                    <a16:creationId xmlns:a16="http://schemas.microsoft.com/office/drawing/2014/main" id="{9DA310A4-0E69-AB00-92BC-B711126E1CC0}"/>
                  </a:ext>
                </a:extLst>
              </p:cNvPr>
              <p:cNvSpPr/>
              <p:nvPr/>
            </p:nvSpPr>
            <p:spPr>
              <a:xfrm>
                <a:off x="6413522" y="386715"/>
                <a:ext cx="1830705" cy="114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32" name="Picture 2">
              <a:extLst>
                <a:ext uri="{FF2B5EF4-FFF2-40B4-BE49-F238E27FC236}">
                  <a16:creationId xmlns:a16="http://schemas.microsoft.com/office/drawing/2014/main" id="{DE115D8B-97DE-7E28-E92A-8EBC00156C19}"/>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b="792"/>
            <a:stretch/>
          </p:blipFill>
          <p:spPr bwMode="auto">
            <a:xfrm>
              <a:off x="6413522" y="386716"/>
              <a:ext cx="1830705" cy="99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Gruppieren 13">
            <a:extLst>
              <a:ext uri="{FF2B5EF4-FFF2-40B4-BE49-F238E27FC236}">
                <a16:creationId xmlns:a16="http://schemas.microsoft.com/office/drawing/2014/main" id="{F3906B7E-189C-A131-7F3B-7F771472ECDA}"/>
              </a:ext>
            </a:extLst>
          </p:cNvPr>
          <p:cNvGrpSpPr/>
          <p:nvPr/>
        </p:nvGrpSpPr>
        <p:grpSpPr>
          <a:xfrm>
            <a:off x="6107473" y="1684706"/>
            <a:ext cx="2293577" cy="1385321"/>
            <a:chOff x="6107473" y="1730836"/>
            <a:chExt cx="2442802" cy="1475453"/>
          </a:xfrm>
        </p:grpSpPr>
        <p:grpSp>
          <p:nvGrpSpPr>
            <p:cNvPr id="33" name="Gruppieren 32">
              <a:extLst>
                <a:ext uri="{FF2B5EF4-FFF2-40B4-BE49-F238E27FC236}">
                  <a16:creationId xmlns:a16="http://schemas.microsoft.com/office/drawing/2014/main" id="{439C9720-A323-B0CA-EBE2-CB1A4E99AF61}"/>
                </a:ext>
              </a:extLst>
            </p:cNvPr>
            <p:cNvGrpSpPr/>
            <p:nvPr/>
          </p:nvGrpSpPr>
          <p:grpSpPr>
            <a:xfrm>
              <a:off x="6107473" y="1730836"/>
              <a:ext cx="2442802" cy="1475453"/>
              <a:chOff x="6107473" y="299385"/>
              <a:chExt cx="2442802" cy="1475453"/>
            </a:xfrm>
          </p:grpSpPr>
          <p:pic>
            <p:nvPicPr>
              <p:cNvPr id="34" name="Picture 2" descr="Bildergebnis für macbook png">
                <a:extLst>
                  <a:ext uri="{FF2B5EF4-FFF2-40B4-BE49-F238E27FC236}">
                    <a16:creationId xmlns:a16="http://schemas.microsoft.com/office/drawing/2014/main" id="{7CA22E49-DA6E-69CF-E18B-2261BBAB704D}"/>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107473" y="299385"/>
                <a:ext cx="2442802" cy="1475453"/>
              </a:xfrm>
              <a:prstGeom prst="rect">
                <a:avLst/>
              </a:prstGeom>
              <a:noFill/>
              <a:extLst>
                <a:ext uri="{909E8E84-426E-40DD-AFC4-6F175D3DCCD1}">
                  <a14:hiddenFill xmlns:a14="http://schemas.microsoft.com/office/drawing/2010/main">
                    <a:solidFill>
                      <a:srgbClr val="FFFFFF"/>
                    </a:solidFill>
                  </a14:hiddenFill>
                </a:ext>
              </a:extLst>
            </p:spPr>
          </p:pic>
          <p:sp>
            <p:nvSpPr>
              <p:cNvPr id="35" name="Rechteck 34">
                <a:extLst>
                  <a:ext uri="{FF2B5EF4-FFF2-40B4-BE49-F238E27FC236}">
                    <a16:creationId xmlns:a16="http://schemas.microsoft.com/office/drawing/2014/main" id="{AF5E5422-2A1B-1105-23B0-CD2AD770D817}"/>
                  </a:ext>
                </a:extLst>
              </p:cNvPr>
              <p:cNvSpPr/>
              <p:nvPr/>
            </p:nvSpPr>
            <p:spPr>
              <a:xfrm>
                <a:off x="6413522" y="386715"/>
                <a:ext cx="1830705" cy="114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37" name="Picture 4">
              <a:extLst>
                <a:ext uri="{FF2B5EF4-FFF2-40B4-BE49-F238E27FC236}">
                  <a16:creationId xmlns:a16="http://schemas.microsoft.com/office/drawing/2014/main" id="{2DFC2548-252C-2041-0AC4-6B42A5689325}"/>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13522" y="1818167"/>
              <a:ext cx="1830705" cy="108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Gruppieren 15">
            <a:extLst>
              <a:ext uri="{FF2B5EF4-FFF2-40B4-BE49-F238E27FC236}">
                <a16:creationId xmlns:a16="http://schemas.microsoft.com/office/drawing/2014/main" id="{1913E791-AC96-1961-7DB0-6184F48EF7B1}"/>
              </a:ext>
            </a:extLst>
          </p:cNvPr>
          <p:cNvGrpSpPr/>
          <p:nvPr/>
        </p:nvGrpSpPr>
        <p:grpSpPr>
          <a:xfrm>
            <a:off x="5359794" y="3085981"/>
            <a:ext cx="2293577" cy="1385321"/>
            <a:chOff x="6107473" y="3181823"/>
            <a:chExt cx="2293577" cy="1385321"/>
          </a:xfrm>
        </p:grpSpPr>
        <p:grpSp>
          <p:nvGrpSpPr>
            <p:cNvPr id="47" name="Gruppieren 46">
              <a:extLst>
                <a:ext uri="{FF2B5EF4-FFF2-40B4-BE49-F238E27FC236}">
                  <a16:creationId xmlns:a16="http://schemas.microsoft.com/office/drawing/2014/main" id="{AF565D55-1A60-DB50-4870-FC473F6B3F9F}"/>
                </a:ext>
              </a:extLst>
            </p:cNvPr>
            <p:cNvGrpSpPr/>
            <p:nvPr/>
          </p:nvGrpSpPr>
          <p:grpSpPr>
            <a:xfrm>
              <a:off x="6107473" y="3181823"/>
              <a:ext cx="2293577" cy="1385321"/>
              <a:chOff x="6107473" y="299385"/>
              <a:chExt cx="2442802" cy="1475453"/>
            </a:xfrm>
          </p:grpSpPr>
          <p:pic>
            <p:nvPicPr>
              <p:cNvPr id="49" name="Picture 2" descr="Bildergebnis für macbook png">
                <a:extLst>
                  <a:ext uri="{FF2B5EF4-FFF2-40B4-BE49-F238E27FC236}">
                    <a16:creationId xmlns:a16="http://schemas.microsoft.com/office/drawing/2014/main" id="{625E0654-B3D8-696F-666B-4A4BEE5EA329}"/>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107473" y="299385"/>
                <a:ext cx="2442802" cy="1475453"/>
              </a:xfrm>
              <a:prstGeom prst="rect">
                <a:avLst/>
              </a:prstGeom>
              <a:noFill/>
              <a:extLst>
                <a:ext uri="{909E8E84-426E-40DD-AFC4-6F175D3DCCD1}">
                  <a14:hiddenFill xmlns:a14="http://schemas.microsoft.com/office/drawing/2010/main">
                    <a:solidFill>
                      <a:srgbClr val="FFFFFF"/>
                    </a:solidFill>
                  </a14:hiddenFill>
                </a:ext>
              </a:extLst>
            </p:spPr>
          </p:pic>
          <p:sp>
            <p:nvSpPr>
              <p:cNvPr id="50" name="Rechteck 49">
                <a:extLst>
                  <a:ext uri="{FF2B5EF4-FFF2-40B4-BE49-F238E27FC236}">
                    <a16:creationId xmlns:a16="http://schemas.microsoft.com/office/drawing/2014/main" id="{232A90EA-2CE5-B31E-3A58-7164A272DB39}"/>
                  </a:ext>
                </a:extLst>
              </p:cNvPr>
              <p:cNvSpPr/>
              <p:nvPr/>
            </p:nvSpPr>
            <p:spPr>
              <a:xfrm>
                <a:off x="6413522" y="386715"/>
                <a:ext cx="1830705" cy="114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51" name="Picture 3">
              <a:extLst>
                <a:ext uri="{FF2B5EF4-FFF2-40B4-BE49-F238E27FC236}">
                  <a16:creationId xmlns:a16="http://schemas.microsoft.com/office/drawing/2014/main" id="{EB1762F0-A198-16E2-B0B8-287DAC86C4A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395195" y="3277003"/>
              <a:ext cx="1573625" cy="1057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Gruppieren 16">
            <a:extLst>
              <a:ext uri="{FF2B5EF4-FFF2-40B4-BE49-F238E27FC236}">
                <a16:creationId xmlns:a16="http://schemas.microsoft.com/office/drawing/2014/main" id="{E000D42E-290C-99FC-FE61-305AA5E7378C}"/>
              </a:ext>
            </a:extLst>
          </p:cNvPr>
          <p:cNvGrpSpPr/>
          <p:nvPr/>
        </p:nvGrpSpPr>
        <p:grpSpPr>
          <a:xfrm>
            <a:off x="6175303" y="3206787"/>
            <a:ext cx="2293577" cy="1385321"/>
            <a:chOff x="6684688" y="3323354"/>
            <a:chExt cx="2293577" cy="1385321"/>
          </a:xfrm>
        </p:grpSpPr>
        <p:grpSp>
          <p:nvGrpSpPr>
            <p:cNvPr id="54" name="Gruppieren 53">
              <a:extLst>
                <a:ext uri="{FF2B5EF4-FFF2-40B4-BE49-F238E27FC236}">
                  <a16:creationId xmlns:a16="http://schemas.microsoft.com/office/drawing/2014/main" id="{BF3C8A36-1014-597D-4BF2-9219D6336369}"/>
                </a:ext>
              </a:extLst>
            </p:cNvPr>
            <p:cNvGrpSpPr/>
            <p:nvPr/>
          </p:nvGrpSpPr>
          <p:grpSpPr>
            <a:xfrm>
              <a:off x="6684688" y="3323354"/>
              <a:ext cx="2293577" cy="1385321"/>
              <a:chOff x="6107473" y="313428"/>
              <a:chExt cx="2442802" cy="1475453"/>
            </a:xfrm>
          </p:grpSpPr>
          <p:pic>
            <p:nvPicPr>
              <p:cNvPr id="56" name="Picture 2" descr="Bildergebnis für macbook png">
                <a:extLst>
                  <a:ext uri="{FF2B5EF4-FFF2-40B4-BE49-F238E27FC236}">
                    <a16:creationId xmlns:a16="http://schemas.microsoft.com/office/drawing/2014/main" id="{B19935A9-99DD-59AC-D08D-BBBB5B94BF46}"/>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107473" y="313428"/>
                <a:ext cx="2442802" cy="1475453"/>
              </a:xfrm>
              <a:prstGeom prst="rect">
                <a:avLst/>
              </a:prstGeom>
              <a:noFill/>
              <a:extLst>
                <a:ext uri="{909E8E84-426E-40DD-AFC4-6F175D3DCCD1}">
                  <a14:hiddenFill xmlns:a14="http://schemas.microsoft.com/office/drawing/2010/main">
                    <a:solidFill>
                      <a:srgbClr val="FFFFFF"/>
                    </a:solidFill>
                  </a14:hiddenFill>
                </a:ext>
              </a:extLst>
            </p:spPr>
          </p:pic>
          <p:sp>
            <p:nvSpPr>
              <p:cNvPr id="57" name="Rechteck 56">
                <a:extLst>
                  <a:ext uri="{FF2B5EF4-FFF2-40B4-BE49-F238E27FC236}">
                    <a16:creationId xmlns:a16="http://schemas.microsoft.com/office/drawing/2014/main" id="{2A44CA8E-857F-5D99-9A9B-60E2B9791424}"/>
                  </a:ext>
                </a:extLst>
              </p:cNvPr>
              <p:cNvSpPr/>
              <p:nvPr/>
            </p:nvSpPr>
            <p:spPr>
              <a:xfrm>
                <a:off x="6413522" y="386715"/>
                <a:ext cx="1830705" cy="114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58" name="Picture 5">
              <a:extLst>
                <a:ext uri="{FF2B5EF4-FFF2-40B4-BE49-F238E27FC236}">
                  <a16:creationId xmlns:a16="http://schemas.microsoft.com/office/drawing/2014/main" id="{6ACCE20F-661D-CEBB-285B-8942F2904245}"/>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972043" y="3392164"/>
              <a:ext cx="1718872" cy="911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3" name="Gruppieren 42">
            <a:extLst>
              <a:ext uri="{FF2B5EF4-FFF2-40B4-BE49-F238E27FC236}">
                <a16:creationId xmlns:a16="http://schemas.microsoft.com/office/drawing/2014/main" id="{AF565D55-1A60-DB50-4870-FC473F6B3F9F}"/>
              </a:ext>
            </a:extLst>
          </p:cNvPr>
          <p:cNvGrpSpPr/>
          <p:nvPr/>
        </p:nvGrpSpPr>
        <p:grpSpPr>
          <a:xfrm>
            <a:off x="6806330" y="3323949"/>
            <a:ext cx="2293577" cy="1385321"/>
            <a:chOff x="6107473" y="299385"/>
            <a:chExt cx="2442802" cy="1475453"/>
          </a:xfrm>
        </p:grpSpPr>
        <p:pic>
          <p:nvPicPr>
            <p:cNvPr id="45" name="Picture 2" descr="Bildergebnis für macbook png">
              <a:extLst>
                <a:ext uri="{FF2B5EF4-FFF2-40B4-BE49-F238E27FC236}">
                  <a16:creationId xmlns:a16="http://schemas.microsoft.com/office/drawing/2014/main" id="{625E0654-B3D8-696F-666B-4A4BEE5EA329}"/>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107473" y="299385"/>
              <a:ext cx="2442802" cy="1475453"/>
            </a:xfrm>
            <a:prstGeom prst="rect">
              <a:avLst/>
            </a:prstGeom>
            <a:noFill/>
            <a:extLst>
              <a:ext uri="{909E8E84-426E-40DD-AFC4-6F175D3DCCD1}">
                <a14:hiddenFill xmlns:a14="http://schemas.microsoft.com/office/drawing/2010/main">
                  <a:solidFill>
                    <a:srgbClr val="FFFFFF"/>
                  </a:solidFill>
                </a14:hiddenFill>
              </a:ext>
            </a:extLst>
          </p:spPr>
        </p:pic>
        <p:sp>
          <p:nvSpPr>
            <p:cNvPr id="46" name="Rechteck 45">
              <a:extLst>
                <a:ext uri="{FF2B5EF4-FFF2-40B4-BE49-F238E27FC236}">
                  <a16:creationId xmlns:a16="http://schemas.microsoft.com/office/drawing/2014/main" id="{232A90EA-2CE5-B31E-3A58-7164A272DB39}"/>
                </a:ext>
              </a:extLst>
            </p:cNvPr>
            <p:cNvSpPr/>
            <p:nvPr/>
          </p:nvSpPr>
          <p:spPr>
            <a:xfrm>
              <a:off x="6413522" y="386715"/>
              <a:ext cx="1830705" cy="114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2" name="Grafik 1"/>
          <p:cNvPicPr>
            <a:picLocks noChangeAspect="1"/>
          </p:cNvPicPr>
          <p:nvPr/>
        </p:nvPicPr>
        <p:blipFill>
          <a:blip r:embed="rId18"/>
          <a:stretch>
            <a:fillRect/>
          </a:stretch>
        </p:blipFill>
        <p:spPr>
          <a:xfrm>
            <a:off x="7093683" y="3416463"/>
            <a:ext cx="1659014" cy="105195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363" y="352544"/>
            <a:ext cx="5940425" cy="430887"/>
          </a:xfrm>
        </p:spPr>
        <p:txBody>
          <a:bodyPr/>
          <a:lstStyle/>
          <a:p>
            <a:r>
              <a:rPr lang="en-US" dirty="0"/>
              <a:t>Disclaimer</a:t>
            </a:r>
          </a:p>
        </p:txBody>
      </p:sp>
      <p:sp>
        <p:nvSpPr>
          <p:cNvPr id="3" name="Inhaltsplatzhalter 2"/>
          <p:cNvSpPr>
            <a:spLocks noGrp="1"/>
          </p:cNvSpPr>
          <p:nvPr>
            <p:ph idx="1"/>
          </p:nvPr>
        </p:nvSpPr>
        <p:spPr>
          <a:xfrm>
            <a:off x="360363" y="1349375"/>
            <a:ext cx="8423275" cy="738664"/>
          </a:xfrm>
        </p:spPr>
        <p:txBody>
          <a:bodyPr/>
          <a:lstStyle/>
          <a:p>
            <a:pPr marL="0" indent="0">
              <a:buNone/>
            </a:pPr>
            <a:r>
              <a:rPr lang="en-GB" dirty="0"/>
              <a:t>ESPGHAN takes no responsibility for the accuracy of the translation of the original </a:t>
            </a:r>
            <a:r>
              <a:rPr lang="en-GB"/>
              <a:t>English version.</a:t>
            </a:r>
            <a:endParaRPr lang="en-US" dirty="0"/>
          </a:p>
        </p:txBody>
      </p:sp>
      <p:sp>
        <p:nvSpPr>
          <p:cNvPr id="4" name="Fußzeilenplatzhalter 3"/>
          <p:cNvSpPr>
            <a:spLocks noGrp="1"/>
          </p:cNvSpPr>
          <p:nvPr>
            <p:ph type="ftr" sz="quarter" idx="11"/>
          </p:nvPr>
        </p:nvSpPr>
        <p:spPr/>
        <p:txBody>
          <a:bodyPr/>
          <a:lstStyle/>
          <a:p>
            <a:pPr>
              <a:defRPr/>
            </a:pPr>
            <a:r>
              <a:rPr lang="de-AT"/>
              <a:t>©ESPGHAN </a:t>
            </a:r>
          </a:p>
        </p:txBody>
      </p:sp>
      <p:sp>
        <p:nvSpPr>
          <p:cNvPr id="5" name="Foliennummernplatzhalter 4"/>
          <p:cNvSpPr>
            <a:spLocks noGrp="1"/>
          </p:cNvSpPr>
          <p:nvPr>
            <p:ph type="sldNum" sz="quarter" idx="12"/>
          </p:nvPr>
        </p:nvSpPr>
        <p:spPr/>
        <p:txBody>
          <a:bodyPr/>
          <a:lstStyle/>
          <a:p>
            <a:pPr>
              <a:defRPr/>
            </a:pPr>
            <a:fld id="{42770ED3-E81A-4D20-AA9B-13DEB7B0C866}" type="slidenum">
              <a:rPr lang="de-AT" altLang="de-DE" smtClean="0"/>
              <a:pPr>
                <a:defRPr/>
              </a:pPr>
              <a:t>16</a:t>
            </a:fld>
            <a:endParaRPr lang="de-AT" altLang="de-DE"/>
          </a:p>
        </p:txBody>
      </p:sp>
    </p:spTree>
    <p:extLst>
      <p:ext uri="{BB962C8B-B14F-4D97-AF65-F5344CB8AC3E}">
        <p14:creationId xmlns:p14="http://schemas.microsoft.com/office/powerpoint/2010/main" val="1016367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63224C40-9A1F-AE5D-D630-C862C27B86DC}"/>
              </a:ext>
            </a:extLst>
          </p:cNvPr>
          <p:cNvGraphicFramePr>
            <a:graphicFrameLocks noChangeAspect="1"/>
          </p:cNvGraphicFramePr>
          <p:nvPr>
            <p:custDataLst>
              <p:tags r:id="rId1"/>
            </p:custDataLst>
            <p:extLst>
              <p:ext uri="{D42A27DB-BD31-4B8C-83A1-F6EECF244321}">
                <p14:modId xmlns:p14="http://schemas.microsoft.com/office/powerpoint/2010/main" val="1228429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63224C40-9A1F-AE5D-D630-C862C27B86D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194" name="Title 1">
            <a:extLst>
              <a:ext uri="{FF2B5EF4-FFF2-40B4-BE49-F238E27FC236}">
                <a16:creationId xmlns:a16="http://schemas.microsoft.com/office/drawing/2014/main" id="{6DAAB09D-2B49-0BB9-9689-DDA3F0E76B2D}"/>
              </a:ext>
            </a:extLst>
          </p:cNvPr>
          <p:cNvSpPr>
            <a:spLocks noGrp="1"/>
          </p:cNvSpPr>
          <p:nvPr>
            <p:ph type="title"/>
          </p:nvPr>
        </p:nvSpPr>
        <p:spPr>
          <a:xfrm>
            <a:off x="360363" y="352544"/>
            <a:ext cx="8405812" cy="984885"/>
          </a:xfrm>
        </p:spPr>
        <p:txBody>
          <a:bodyPr vert="horz"/>
          <a:lstStyle/>
          <a:p>
            <a:r>
              <a:rPr lang="en-US" altLang="en-US" dirty="0"/>
              <a:t>Content</a:t>
            </a:r>
            <a:br>
              <a:rPr lang="en-US" altLang="en-US" dirty="0"/>
            </a:br>
            <a:r>
              <a:rPr lang="en-US" altLang="en-US" sz="1800" b="0" dirty="0"/>
              <a:t>Anthropometry in pediatric patients: Correct measurement </a:t>
            </a:r>
            <a:r>
              <a:rPr lang="en-US" altLang="en-US" sz="1800" b="0" dirty="0">
                <a:solidFill>
                  <a:schemeClr val="accent1"/>
                </a:solidFill>
              </a:rPr>
              <a:t>technique</a:t>
            </a:r>
            <a:r>
              <a:rPr lang="en-US" altLang="en-US" sz="1800" b="0" dirty="0"/>
              <a:t> </a:t>
            </a:r>
            <a:br>
              <a:rPr lang="en-US" altLang="en-US" sz="1800" b="0" dirty="0"/>
            </a:br>
            <a:r>
              <a:rPr lang="en-US" altLang="en-US" sz="1800" b="0" dirty="0"/>
              <a:t>and common mistakes</a:t>
            </a:r>
            <a:endParaRPr lang="en-US" altLang="en-US" b="0" dirty="0"/>
          </a:p>
        </p:txBody>
      </p:sp>
      <p:sp>
        <p:nvSpPr>
          <p:cNvPr id="7" name="Inhaltsplatzhalter 6">
            <a:extLst>
              <a:ext uri="{FF2B5EF4-FFF2-40B4-BE49-F238E27FC236}">
                <a16:creationId xmlns:a16="http://schemas.microsoft.com/office/drawing/2014/main" id="{FABD50F2-3637-3FFE-5994-70C7262B7FF4}"/>
              </a:ext>
            </a:extLst>
          </p:cNvPr>
          <p:cNvSpPr>
            <a:spLocks noGrp="1"/>
          </p:cNvSpPr>
          <p:nvPr>
            <p:ph idx="1"/>
          </p:nvPr>
        </p:nvSpPr>
        <p:spPr>
          <a:xfrm>
            <a:off x="360363" y="1349375"/>
            <a:ext cx="8423275" cy="2385268"/>
          </a:xfrm>
        </p:spPr>
        <p:txBody>
          <a:bodyPr lIns="0" tIns="0" rIns="0" bIns="0">
            <a:spAutoFit/>
          </a:bodyPr>
          <a:lstStyle/>
          <a:p>
            <a:pPr marL="457200" indent="-457200">
              <a:spcBef>
                <a:spcPts val="300"/>
              </a:spcBef>
              <a:buFont typeface="+mj-lt"/>
              <a:buAutoNum type="arabicPeriod"/>
            </a:pPr>
            <a:r>
              <a:rPr lang="en-GB" sz="2000" dirty="0"/>
              <a:t>How to measure recumbent/supine length in children &lt;2 years of age</a:t>
            </a:r>
          </a:p>
          <a:p>
            <a:pPr marL="457200" indent="-457200">
              <a:spcBef>
                <a:spcPts val="300"/>
              </a:spcBef>
              <a:buFont typeface="+mj-lt"/>
              <a:buAutoNum type="arabicPeriod"/>
            </a:pPr>
            <a:r>
              <a:rPr lang="en-GB" sz="2000" dirty="0"/>
              <a:t>How to measure standing height in children &gt;2 years of age</a:t>
            </a:r>
          </a:p>
          <a:p>
            <a:pPr marL="457200" indent="-457200">
              <a:spcBef>
                <a:spcPts val="300"/>
              </a:spcBef>
              <a:buFont typeface="+mj-lt"/>
              <a:buAutoNum type="arabicPeriod"/>
            </a:pPr>
            <a:r>
              <a:rPr lang="en-GB" sz="2000" dirty="0"/>
              <a:t>How to measure the head circumference</a:t>
            </a:r>
          </a:p>
          <a:p>
            <a:pPr marL="457200" indent="-457200">
              <a:spcBef>
                <a:spcPts val="300"/>
              </a:spcBef>
              <a:buFont typeface="+mj-lt"/>
              <a:buAutoNum type="arabicPeriod"/>
            </a:pPr>
            <a:r>
              <a:rPr lang="en-GB" sz="2000" dirty="0"/>
              <a:t>How to measure the weight of children &lt;2 years of age</a:t>
            </a:r>
          </a:p>
          <a:p>
            <a:pPr marL="457200" indent="-457200">
              <a:spcBef>
                <a:spcPts val="300"/>
              </a:spcBef>
              <a:buFont typeface="+mj-lt"/>
              <a:buAutoNum type="arabicPeriod"/>
            </a:pPr>
            <a:r>
              <a:rPr lang="en-GB" sz="2000" dirty="0"/>
              <a:t>How to measure the weight of children &gt;2 years of age</a:t>
            </a:r>
          </a:p>
          <a:p>
            <a:pPr marL="457200" indent="-457200">
              <a:spcBef>
                <a:spcPts val="300"/>
              </a:spcBef>
              <a:buFont typeface="+mj-lt"/>
              <a:buAutoNum type="arabicPeriod"/>
            </a:pPr>
            <a:r>
              <a:rPr lang="en-GB" sz="2000" dirty="0"/>
              <a:t>How to measure the weight of uncooperative children</a:t>
            </a:r>
          </a:p>
          <a:p>
            <a:pPr marL="457200" indent="-457200">
              <a:spcBef>
                <a:spcPts val="300"/>
              </a:spcBef>
              <a:buFont typeface="+mj-lt"/>
              <a:buAutoNum type="arabicPeriod"/>
            </a:pPr>
            <a:r>
              <a:rPr lang="en-GB" sz="2000" dirty="0"/>
              <a:t>Other helpful and practical tools, links and information</a:t>
            </a:r>
            <a:endParaRPr lang="en-US" sz="2000" dirty="0"/>
          </a:p>
        </p:txBody>
      </p:sp>
      <p:sp>
        <p:nvSpPr>
          <p:cNvPr id="2" name="Fußzeilenplatzhalter 1">
            <a:extLst>
              <a:ext uri="{FF2B5EF4-FFF2-40B4-BE49-F238E27FC236}">
                <a16:creationId xmlns:a16="http://schemas.microsoft.com/office/drawing/2014/main" id="{FCA8ADA4-0691-9598-EBC6-A76CD3183E21}"/>
              </a:ext>
            </a:extLst>
          </p:cNvPr>
          <p:cNvSpPr>
            <a:spLocks noGrp="1"/>
          </p:cNvSpPr>
          <p:nvPr>
            <p:ph type="ftr" sz="quarter" idx="11"/>
          </p:nvPr>
        </p:nvSpPr>
        <p:spPr/>
        <p:txBody>
          <a:bodyPr/>
          <a:lstStyle/>
          <a:p>
            <a:pPr>
              <a:defRPr/>
            </a:pPr>
            <a:r>
              <a:rPr lang="de-AT"/>
              <a:t>©ESPGHAN </a:t>
            </a:r>
          </a:p>
        </p:txBody>
      </p:sp>
      <p:sp>
        <p:nvSpPr>
          <p:cNvPr id="3" name="Foliennummernplatzhalter 2">
            <a:extLst>
              <a:ext uri="{FF2B5EF4-FFF2-40B4-BE49-F238E27FC236}">
                <a16:creationId xmlns:a16="http://schemas.microsoft.com/office/drawing/2014/main" id="{DE900A16-EE26-86DB-E8DD-C7903011E0AF}"/>
              </a:ext>
            </a:extLst>
          </p:cNvPr>
          <p:cNvSpPr>
            <a:spLocks noGrp="1"/>
          </p:cNvSpPr>
          <p:nvPr>
            <p:ph type="sldNum" sz="quarter" idx="12"/>
          </p:nvPr>
        </p:nvSpPr>
        <p:spPr/>
        <p:txBody>
          <a:bodyPr/>
          <a:lstStyle/>
          <a:p>
            <a:pPr>
              <a:defRPr/>
            </a:pPr>
            <a:fld id="{42770ED3-E81A-4D20-AA9B-13DEB7B0C866}" type="slidenum">
              <a:rPr lang="de-AT" altLang="de-DE" smtClean="0"/>
              <a:pPr>
                <a:defRPr/>
              </a:pPr>
              <a:t>2</a:t>
            </a:fld>
            <a:endParaRPr lang="de-AT" altLang="de-D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21267816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COMMON MISTAKES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Measuring a child without the help of a second person</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is unrestrained and free to move around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is measured by straightening one leg only</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A measuring tape is used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Both legs are not stretched/straight</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The surface under the child’s back is not flat</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The child is facing sideways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Nappy has not been removed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The lower board of the measuring equipment (e.g., </a:t>
            </a:r>
            <a:r>
              <a:rPr lang="en-GB" altLang="en-US" sz="1100" dirty="0" err="1">
                <a:solidFill>
                  <a:schemeClr val="accent1"/>
                </a:solidFill>
                <a:cs typeface="Times New Roman" panose="02020603050405020304" pitchFamily="18" charset="0"/>
              </a:rPr>
              <a:t>infantometer</a:t>
            </a:r>
            <a:r>
              <a:rPr lang="en-GB" altLang="en-US" sz="1100" dirty="0">
                <a:solidFill>
                  <a:schemeClr val="accent1"/>
                </a:solidFill>
                <a:cs typeface="Times New Roman" panose="02020603050405020304" pitchFamily="18" charset="0"/>
              </a:rPr>
              <a:t>, measuring board) is not flat and parallel against the soles of the child’s feet </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GB" altLang="en-US" dirty="0"/>
              <a:t>Recumbent/Supine length </a:t>
            </a:r>
            <a:r>
              <a:rPr lang="en-GB" altLang="en-US" sz="2000" b="0" dirty="0"/>
              <a:t>(&lt;2 years of age)</a:t>
            </a:r>
            <a:endParaRPr lang="en-US" altLang="en-US" b="0" dirty="0"/>
          </a:p>
        </p:txBody>
      </p:sp>
      <p:sp>
        <p:nvSpPr>
          <p:cNvPr id="2" name="Fußzeilenplatzhalter 1">
            <a:extLst>
              <a:ext uri="{FF2B5EF4-FFF2-40B4-BE49-F238E27FC236}">
                <a16:creationId xmlns:a16="http://schemas.microsoft.com/office/drawing/2014/main" id="{2B0D664C-60D7-3891-B102-16CD923709F5}"/>
              </a:ext>
            </a:extLst>
          </p:cNvPr>
          <p:cNvSpPr>
            <a:spLocks noGrp="1"/>
          </p:cNvSpPr>
          <p:nvPr>
            <p:ph type="ftr" sz="quarter" idx="11"/>
          </p:nvPr>
        </p:nvSpPr>
        <p:spPr/>
        <p:txBody>
          <a:bodyPr/>
          <a:lstStyle/>
          <a:p>
            <a:pPr>
              <a:defRPr/>
            </a:pPr>
            <a:r>
              <a:rPr lang="de-AT" dirty="0"/>
              <a:t>©ESPGHAN </a:t>
            </a:r>
          </a:p>
        </p:txBody>
      </p:sp>
      <p:sp>
        <p:nvSpPr>
          <p:cNvPr id="3" name="Foliennummernplatzhalter 2">
            <a:extLst>
              <a:ext uri="{FF2B5EF4-FFF2-40B4-BE49-F238E27FC236}">
                <a16:creationId xmlns:a16="http://schemas.microsoft.com/office/drawing/2014/main" id="{680D9293-D54D-5397-11ED-3B23B0A7D797}"/>
              </a:ext>
            </a:extLst>
          </p:cNvPr>
          <p:cNvSpPr>
            <a:spLocks noGrp="1"/>
          </p:cNvSpPr>
          <p:nvPr>
            <p:ph type="sldNum" sz="quarter" idx="12"/>
          </p:nvPr>
        </p:nvSpPr>
        <p:spPr/>
        <p:txBody>
          <a:bodyPr/>
          <a:lstStyle/>
          <a:p>
            <a:pPr>
              <a:defRPr/>
            </a:pPr>
            <a:fld id="{42770ED3-E81A-4D20-AA9B-13DEB7B0C866}" type="slidenum">
              <a:rPr lang="de-AT" altLang="de-DE" smtClean="0"/>
              <a:pPr>
                <a:defRPr/>
              </a:pPr>
              <a:t>3</a:t>
            </a:fld>
            <a:endParaRPr lang="de-AT" altLang="de-DE"/>
          </a:p>
        </p:txBody>
      </p:sp>
      <p:pic>
        <p:nvPicPr>
          <p:cNvPr id="15" name="Grafik 14" descr="Ein Bild, das Text enthält.&#10;&#10;Automatisch generierte Beschreibung">
            <a:extLst>
              <a:ext uri="{FF2B5EF4-FFF2-40B4-BE49-F238E27FC236}">
                <a16:creationId xmlns:a16="http://schemas.microsoft.com/office/drawing/2014/main" id="{C6492899-91E9-7B7D-A46B-3D1C95D5247A}"/>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t="4952" b="8713"/>
          <a:stretch/>
        </p:blipFill>
        <p:spPr>
          <a:xfrm>
            <a:off x="999493" y="944030"/>
            <a:ext cx="3871591" cy="3438525"/>
          </a:xfrm>
          <a:prstGeom prst="rect">
            <a:avLst/>
          </a:prstGeom>
        </p:spPr>
      </p:pic>
      <p:sp>
        <p:nvSpPr>
          <p:cNvPr id="24" name="Textfeld 23">
            <a:extLst>
              <a:ext uri="{FF2B5EF4-FFF2-40B4-BE49-F238E27FC236}">
                <a16:creationId xmlns:a16="http://schemas.microsoft.com/office/drawing/2014/main" id="{2D4ACCFF-6C20-00CE-B0E6-03C04F93EE7D}"/>
              </a:ext>
            </a:extLst>
          </p:cNvPr>
          <p:cNvSpPr txBox="1"/>
          <p:nvPr/>
        </p:nvSpPr>
        <p:spPr>
          <a:xfrm>
            <a:off x="4483648" y="4071065"/>
            <a:ext cx="107402" cy="153888"/>
          </a:xfrm>
          <a:prstGeom prst="rect">
            <a:avLst/>
          </a:prstGeom>
          <a:noFill/>
        </p:spPr>
        <p:txBody>
          <a:bodyPr wrap="none" lIns="0" tIns="0" rIns="0" bIns="0">
            <a:noAutofit/>
          </a:bodyPr>
          <a:lstStyle/>
          <a:p>
            <a:r>
              <a:rPr kumimoji="0" lang="de-AT" sz="1000" i="0" u="none" strike="noStrike" kern="1200" cap="none" spc="0" normalizeH="0" baseline="0" noProof="0" dirty="0">
                <a:ln>
                  <a:noFill/>
                </a:ln>
                <a:solidFill>
                  <a:prstClr val="black">
                    <a:tint val="75000"/>
                  </a:prstClr>
                </a:solidFill>
                <a:effectLst/>
                <a:uLnTx/>
                <a:uFillTx/>
                <a:latin typeface="Calibri" panose="020F0502020204030204" pitchFamily="34" charset="0"/>
                <a:ea typeface="+mn-ea"/>
                <a:cs typeface="Calibri" panose="020F0502020204030204" pitchFamily="34" charset="0"/>
              </a:rPr>
              <a:t>©</a:t>
            </a:r>
            <a:endParaRPr lang="de-DE" dirty="0"/>
          </a:p>
        </p:txBody>
      </p:sp>
      <p:grpSp>
        <p:nvGrpSpPr>
          <p:cNvPr id="13" name="Gruppieren 12">
            <a:extLst>
              <a:ext uri="{FF2B5EF4-FFF2-40B4-BE49-F238E27FC236}">
                <a16:creationId xmlns:a16="http://schemas.microsoft.com/office/drawing/2014/main" id="{47590E0E-2419-B3A2-EC0A-AB6C7C22E2B6}"/>
              </a:ext>
            </a:extLst>
          </p:cNvPr>
          <p:cNvGrpSpPr/>
          <p:nvPr/>
        </p:nvGrpSpPr>
        <p:grpSpPr>
          <a:xfrm>
            <a:off x="313138" y="1347788"/>
            <a:ext cx="1071153" cy="1023453"/>
            <a:chOff x="313138" y="1347788"/>
            <a:chExt cx="1517612" cy="1450031"/>
          </a:xfrm>
        </p:grpSpPr>
        <p:sp>
          <p:nvSpPr>
            <p:cNvPr id="16" name="Freeform 49">
              <a:extLst>
                <a:ext uri="{FF2B5EF4-FFF2-40B4-BE49-F238E27FC236}">
                  <a16:creationId xmlns:a16="http://schemas.microsoft.com/office/drawing/2014/main" id="{5E4CBBA9-3451-CD30-29BD-187AC274515C}"/>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ihandform: Form 20">
              <a:extLst>
                <a:ext uri="{FF2B5EF4-FFF2-40B4-BE49-F238E27FC236}">
                  <a16:creationId xmlns:a16="http://schemas.microsoft.com/office/drawing/2014/main" id="{FD11397D-069E-7425-9960-7806BEBBDBA2}"/>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descr="Ein Bild, das Pfeil enthält.&#10;&#10;Automatisch generierte Beschreibung">
            <a:extLst>
              <a:ext uri="{FF2B5EF4-FFF2-40B4-BE49-F238E27FC236}">
                <a16:creationId xmlns:a16="http://schemas.microsoft.com/office/drawing/2014/main" id="{710AE171-9438-D1DC-6526-7C385CD120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662" y="901137"/>
            <a:ext cx="3663950" cy="3768634"/>
          </a:xfrm>
          <a:prstGeom prst="rect">
            <a:avLst/>
          </a:prstGeom>
        </p:spPr>
      </p:pic>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3715839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70" imgH="371" progId="TCLayout.ActiveDocument.1">
                  <p:embed/>
                </p:oleObj>
              </mc:Choice>
              <mc:Fallback>
                <p:oleObj name="think-cell Folie" r:id="rId7"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ts val="0"/>
              </a:spcBef>
              <a:spcAft>
                <a:spcPts val="300"/>
              </a:spcAft>
              <a:defRPr/>
            </a:pPr>
            <a:r>
              <a:rPr lang="en-US" altLang="en-US" sz="1400" b="1" spc="30" dirty="0">
                <a:solidFill>
                  <a:srgbClr val="5AC2C9"/>
                </a:solidFill>
                <a:cs typeface="Times New Roman" panose="02020603050405020304" pitchFamily="18" charset="0"/>
              </a:rPr>
              <a:t>CORRECT PROCEDURE</a:t>
            </a:r>
          </a:p>
          <a:p>
            <a:pPr marL="171450" indent="-171450">
              <a:spcBef>
                <a:spcPts val="0"/>
              </a:spcBef>
              <a:spcAft>
                <a:spcPts val="0"/>
              </a:spcAft>
              <a:buFont typeface="Arial" panose="020B0604020202020204" pitchFamily="34" charset="0"/>
              <a:buChar char="•"/>
              <a:defRPr/>
            </a:pPr>
            <a:r>
              <a:rPr lang="en-GB" altLang="en-US" sz="1100" dirty="0">
                <a:solidFill>
                  <a:schemeClr val="accent1"/>
                </a:solidFill>
                <a:cs typeface="Times New Roman" panose="02020603050405020304" pitchFamily="18" charset="0"/>
              </a:rPr>
              <a:t>Use well-maintained and regularly calibrated (once a year or as needed) equipment</a:t>
            </a:r>
          </a:p>
          <a:p>
            <a:pPr marL="171450" indent="-171450">
              <a:spcBef>
                <a:spcPts val="0"/>
              </a:spcBef>
              <a:spcAft>
                <a:spcPts val="0"/>
              </a:spcAft>
              <a:buFont typeface="Arial" panose="020B0604020202020204" pitchFamily="34" charset="0"/>
              <a:buChar char="•"/>
              <a:defRPr/>
            </a:pPr>
            <a:r>
              <a:rPr lang="en-GB" altLang="en-US" sz="1100" dirty="0">
                <a:solidFill>
                  <a:schemeClr val="accent1"/>
                </a:solidFill>
                <a:cs typeface="Times New Roman" panose="02020603050405020304" pitchFamily="18" charset="0"/>
              </a:rPr>
              <a:t>Remove clothes, including the nappy, place infant lying flat on their back</a:t>
            </a:r>
          </a:p>
          <a:p>
            <a:pPr marL="171450" indent="-171450">
              <a:spcBef>
                <a:spcPts val="0"/>
              </a:spcBef>
              <a:spcAft>
                <a:spcPts val="300"/>
              </a:spcAft>
              <a:buFont typeface="Arial" panose="020B0604020202020204" pitchFamily="34" charset="0"/>
              <a:buChar char="•"/>
              <a:defRPr/>
            </a:pPr>
            <a:r>
              <a:rPr lang="en-GB" altLang="en-US" sz="1100" dirty="0">
                <a:solidFill>
                  <a:schemeClr val="accent1"/>
                </a:solidFill>
                <a:cs typeface="Times New Roman" panose="02020603050405020304" pitchFamily="18" charset="0"/>
              </a:rPr>
              <a:t>Two persons are needed – one to hold the head steady, the other to hold the legs straight down</a:t>
            </a:r>
          </a:p>
          <a:p>
            <a:pPr>
              <a:spcBef>
                <a:spcPct val="0"/>
              </a:spcBef>
              <a:defRPr/>
            </a:pPr>
            <a:r>
              <a:rPr lang="en-GB" altLang="en-US" sz="1100" b="1" dirty="0">
                <a:solidFill>
                  <a:schemeClr val="accent1"/>
                </a:solidFill>
                <a:cs typeface="Times New Roman" panose="02020603050405020304" pitchFamily="18" charset="0"/>
              </a:rPr>
              <a:t>First person </a:t>
            </a:r>
          </a:p>
          <a:p>
            <a:pPr marL="171450" indent="-171450">
              <a:spcBef>
                <a:spcPct val="0"/>
              </a:spcBef>
              <a:spcAft>
                <a:spcPts val="300"/>
              </a:spcAft>
              <a:buFont typeface="Arial" panose="020B0604020202020204" pitchFamily="34" charset="0"/>
              <a:buChar char="•"/>
              <a:defRPr/>
            </a:pPr>
            <a:r>
              <a:rPr lang="en-GB" altLang="en-US" sz="1100" dirty="0">
                <a:solidFill>
                  <a:schemeClr val="accent1"/>
                </a:solidFill>
                <a:cs typeface="Times New Roman" panose="02020603050405020304" pitchFamily="18" charset="0"/>
              </a:rPr>
              <a:t>Holds the head against the fixed headboard of the </a:t>
            </a:r>
            <a:r>
              <a:rPr lang="en-GB" altLang="en-US" sz="1100" dirty="0" err="1">
                <a:solidFill>
                  <a:schemeClr val="accent1"/>
                </a:solidFill>
                <a:cs typeface="Times New Roman" panose="02020603050405020304" pitchFamily="18" charset="0"/>
              </a:rPr>
              <a:t>infantometer</a:t>
            </a:r>
            <a:r>
              <a:rPr lang="en-GB" altLang="en-US" sz="1100" dirty="0">
                <a:solidFill>
                  <a:schemeClr val="accent1"/>
                </a:solidFill>
                <a:cs typeface="Times New Roman" panose="02020603050405020304" pitchFamily="18" charset="0"/>
              </a:rPr>
              <a:t>, with child facing straight up</a:t>
            </a:r>
          </a:p>
          <a:p>
            <a:pPr>
              <a:spcBef>
                <a:spcPct val="0"/>
              </a:spcBef>
              <a:defRPr/>
            </a:pPr>
            <a:r>
              <a:rPr lang="en-GB" altLang="en-US" sz="1100" b="1" dirty="0">
                <a:solidFill>
                  <a:schemeClr val="accent1"/>
                </a:solidFill>
                <a:cs typeface="Times New Roman" panose="02020603050405020304" pitchFamily="18" charset="0"/>
              </a:rPr>
              <a:t>Second person </a:t>
            </a:r>
          </a:p>
          <a:p>
            <a:pPr marL="171450" indent="-171450">
              <a:spcBef>
                <a:spcPct val="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Straightens trunk and legs and holds them down and firmly </a:t>
            </a:r>
          </a:p>
          <a:p>
            <a:pPr marL="171450" indent="-171450">
              <a:spcBef>
                <a:spcPct val="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Positions feet with the soles parallel to the foot board</a:t>
            </a:r>
          </a:p>
          <a:p>
            <a:pPr marL="171450" indent="-171450">
              <a:spcBef>
                <a:spcPct val="0"/>
              </a:spcBef>
              <a:buFont typeface="Arial" panose="020B0604020202020204" pitchFamily="34" charset="0"/>
              <a:buChar char="•"/>
              <a:defRPr/>
            </a:pPr>
            <a:r>
              <a:rPr lang="en-GB" altLang="en-US" sz="1100" spc="-10" dirty="0">
                <a:solidFill>
                  <a:schemeClr val="accent1"/>
                </a:solidFill>
                <a:cs typeface="Times New Roman" panose="02020603050405020304" pitchFamily="18" charset="0"/>
              </a:rPr>
              <a:t>Brings the footboard into contact with the soles of both feet held firmly in place. Ideally, both legs should be straight with the ankles at the right angle of the legs and the toes pointing upwards</a:t>
            </a:r>
          </a:p>
          <a:p>
            <a:pPr marL="171450" indent="-171450">
              <a:spcBef>
                <a:spcPct val="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Records length to nearest </a:t>
            </a:r>
            <a:r>
              <a:rPr lang="en-GB" altLang="en-US" sz="1100" dirty="0" err="1">
                <a:solidFill>
                  <a:schemeClr val="accent1"/>
                </a:solidFill>
                <a:cs typeface="Times New Roman" panose="02020603050405020304" pitchFamily="18" charset="0"/>
              </a:rPr>
              <a:t>millimeter</a:t>
            </a:r>
            <a:endParaRPr lang="en-GB" altLang="en-US" sz="1100" dirty="0">
              <a:solidFill>
                <a:schemeClr val="accent1"/>
              </a:solidFill>
              <a:cs typeface="Times New Roman" panose="02020603050405020304" pitchFamily="18" charset="0"/>
            </a:endParaRPr>
          </a:p>
          <a:p>
            <a:pPr marL="171450" indent="-171450">
              <a:spcBef>
                <a:spcPct val="0"/>
              </a:spcBef>
              <a:buFont typeface="Arial" panose="020B0604020202020204" pitchFamily="34" charset="0"/>
              <a:buChar char="•"/>
              <a:defRPr/>
            </a:pPr>
            <a:endParaRPr lang="en-US"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371457" cy="430887"/>
          </a:xfrm>
        </p:spPr>
        <p:txBody>
          <a:bodyPr vert="horz"/>
          <a:lstStyle/>
          <a:p>
            <a:r>
              <a:rPr lang="en-GB" altLang="en-US" dirty="0"/>
              <a:t>Recumbent/Supine length </a:t>
            </a:r>
            <a:r>
              <a:rPr lang="en-GB" altLang="en-US" sz="2000" b="0" dirty="0"/>
              <a:t>(&lt;2 years of age)</a:t>
            </a:r>
            <a:endParaRPr lang="en-US"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49898" y="4160203"/>
            <a:ext cx="2563200" cy="350520"/>
            <a:chOff x="6149898" y="4160203"/>
            <a:chExt cx="2563200"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49898" y="4160203"/>
              <a:ext cx="2563200"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Resource: </a:t>
              </a:r>
              <a:br>
                <a:rPr lang="en-US" altLang="en-US" sz="1000" b="1" dirty="0">
                  <a:solidFill>
                    <a:schemeClr val="bg1"/>
                  </a:solidFill>
                  <a:cs typeface="Times New Roman" panose="02020603050405020304" pitchFamily="18" charset="0"/>
                </a:rPr>
              </a:br>
              <a:r>
                <a:rPr lang="en-US" altLang="en-US" sz="1000" b="1" dirty="0">
                  <a:solidFill>
                    <a:schemeClr val="bg1"/>
                  </a:solidFill>
                  <a:cs typeface="Times New Roman" panose="02020603050405020304" pitchFamily="18" charset="0"/>
                </a:rPr>
                <a:t>How to measure length </a:t>
              </a: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23" name="1.6 mpg_How to measure supine length.mpg">
            <a:hlinkClick r:id="" action="ppaction://media"/>
            <a:extLst>
              <a:ext uri="{FF2B5EF4-FFF2-40B4-BE49-F238E27FC236}">
                <a16:creationId xmlns:a16="http://schemas.microsoft.com/office/drawing/2014/main" id="{BFED6173-A222-C6B1-B43F-F36CA48EBD7E}"/>
              </a:ext>
            </a:extLst>
          </p:cNvPr>
          <p:cNvPicPr>
            <a:picLocks noChangeAspect="1"/>
          </p:cNvPicPr>
          <p:nvPr>
            <a:videoFile r:link="rId3"/>
            <p:extLst>
              <p:ext uri="{DAA4B4D4-6D71-4841-9C94-3DE7FCFB9230}">
                <p14:media xmlns:p14="http://schemas.microsoft.com/office/powerpoint/2010/main" r:embed="rId2"/>
              </p:ext>
            </p:extLst>
          </p:nvPr>
        </p:nvPicPr>
        <p:blipFill>
          <a:blip r:embed="rId9"/>
          <a:stretch>
            <a:fillRect/>
          </a:stretch>
        </p:blipFill>
        <p:spPr>
          <a:xfrm>
            <a:off x="9263380" y="2933700"/>
            <a:ext cx="3222625" cy="2209800"/>
          </a:xfrm>
          <a:prstGeom prst="rect">
            <a:avLst/>
          </a:prstGeom>
        </p:spPr>
      </p:pic>
      <p:sp>
        <p:nvSpPr>
          <p:cNvPr id="2" name="Fußzeilenplatzhalter 1">
            <a:extLst>
              <a:ext uri="{FF2B5EF4-FFF2-40B4-BE49-F238E27FC236}">
                <a16:creationId xmlns:a16="http://schemas.microsoft.com/office/drawing/2014/main" id="{A8A83179-8F8F-D11B-9490-5073CC58F988}"/>
              </a:ext>
            </a:extLst>
          </p:cNvPr>
          <p:cNvSpPr>
            <a:spLocks noGrp="1"/>
          </p:cNvSpPr>
          <p:nvPr>
            <p:ph type="ftr" sz="quarter" idx="11"/>
          </p:nvPr>
        </p:nvSpPr>
        <p:spPr/>
        <p:txBody>
          <a:bodyPr/>
          <a:lstStyle/>
          <a:p>
            <a:pPr>
              <a:defRPr/>
            </a:pPr>
            <a:r>
              <a:rPr lang="de-AT"/>
              <a:t>©ESPGHAN </a:t>
            </a:r>
          </a:p>
        </p:txBody>
      </p:sp>
      <p:sp>
        <p:nvSpPr>
          <p:cNvPr id="4" name="Foliennummernplatzhalter 3">
            <a:extLst>
              <a:ext uri="{FF2B5EF4-FFF2-40B4-BE49-F238E27FC236}">
                <a16:creationId xmlns:a16="http://schemas.microsoft.com/office/drawing/2014/main" id="{FF889F47-2785-D7E7-CD11-6D46A2D263DB}"/>
              </a:ext>
            </a:extLst>
          </p:cNvPr>
          <p:cNvSpPr>
            <a:spLocks noGrp="1"/>
          </p:cNvSpPr>
          <p:nvPr>
            <p:ph type="sldNum" sz="quarter" idx="12"/>
          </p:nvPr>
        </p:nvSpPr>
        <p:spPr/>
        <p:txBody>
          <a:bodyPr/>
          <a:lstStyle/>
          <a:p>
            <a:pPr>
              <a:defRPr/>
            </a:pPr>
            <a:fld id="{42770ED3-E81A-4D20-AA9B-13DEB7B0C866}" type="slidenum">
              <a:rPr lang="de-AT" altLang="de-DE" smtClean="0"/>
              <a:pPr>
                <a:defRPr/>
              </a:pPr>
              <a:t>4</a:t>
            </a:fld>
            <a:endParaRPr lang="de-AT" altLang="de-DE"/>
          </a:p>
        </p:txBody>
      </p:sp>
      <p:grpSp>
        <p:nvGrpSpPr>
          <p:cNvPr id="13" name="Gruppieren 12">
            <a:extLst>
              <a:ext uri="{FF2B5EF4-FFF2-40B4-BE49-F238E27FC236}">
                <a16:creationId xmlns:a16="http://schemas.microsoft.com/office/drawing/2014/main" id="{1E5B585B-5322-1072-76ED-C132133E8FBC}"/>
              </a:ext>
            </a:extLst>
          </p:cNvPr>
          <p:cNvGrpSpPr/>
          <p:nvPr/>
        </p:nvGrpSpPr>
        <p:grpSpPr>
          <a:xfrm>
            <a:off x="313138" y="1347788"/>
            <a:ext cx="1071153" cy="1023453"/>
            <a:chOff x="313138" y="1347788"/>
            <a:chExt cx="1071153" cy="1023453"/>
          </a:xfrm>
        </p:grpSpPr>
        <p:sp>
          <p:nvSpPr>
            <p:cNvPr id="27" name="Freeform 49">
              <a:extLst>
                <a:ext uri="{FF2B5EF4-FFF2-40B4-BE49-F238E27FC236}">
                  <a16:creationId xmlns:a16="http://schemas.microsoft.com/office/drawing/2014/main" id="{1EF351B9-15B5-BE22-32E1-0986789EA206}"/>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57">
              <a:extLst>
                <a:ext uri="{FF2B5EF4-FFF2-40B4-BE49-F238E27FC236}">
                  <a16:creationId xmlns:a16="http://schemas.microsoft.com/office/drawing/2014/main" id="{B92ADF46-4BAC-EF5B-953E-9E3B2E1A8D78}"/>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65606406"/>
      </p:ext>
    </p:extLst>
  </p:cSld>
  <p:clrMapOvr>
    <a:masterClrMapping/>
  </p:clrMapOvr>
  <p:timing>
    <p:tnLst>
      <p:par>
        <p:cTn id="1" dur="indefinite" restart="never" nodeType="tmRoot">
          <p:childTnLst>
            <p:video fullScrn="1">
              <p:cMediaNode vol="80000" showWhenStopped="0">
                <p:cTn id="2" fill="hold" display="0">
                  <p:stCondLst>
                    <p:cond delay="indefinite"/>
                  </p:stCondLst>
                </p:cTn>
                <p:tgtEl>
                  <p:spTgt spid="23"/>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23"/>
                                        </p:tgtEl>
                                      </p:cBhvr>
                                    </p:cmd>
                                  </p:childTnLst>
                                </p:cTn>
                              </p:par>
                            </p:childTnLst>
                          </p:cTn>
                        </p:par>
                      </p:childTnLst>
                    </p:cTn>
                  </p:par>
                </p:childTnLst>
              </p:cTn>
              <p:nextCondLst>
                <p:cond evt="onClick" delay="0">
                  <p:tgtEl>
                    <p:spTgt spid="2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286089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COMMON MISTAKES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has shoes on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is standing on toes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Heels and legs are apart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Knees are not fully extended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is fully dressed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supports him/herself on furniture/caregiver/person who is taking the measurement</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Child’s feet are placed one behind the other</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is not standing straight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Child’s head is not in Frankfort plane</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Child’s head is raised up or down</a:t>
            </a:r>
            <a:endParaRPr lang="de-DE" sz="1100" dirty="0">
              <a:solidFill>
                <a:schemeClr val="accent1"/>
              </a:solidFill>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GB" altLang="en-US" dirty="0"/>
              <a:t>Standing height </a:t>
            </a:r>
            <a:r>
              <a:rPr lang="en-GB" altLang="en-US" sz="2000" b="0" dirty="0"/>
              <a:t>(&gt;2 years of age)</a:t>
            </a:r>
            <a:endParaRPr lang="en-GB" altLang="en-US" b="0" dirty="0"/>
          </a:p>
        </p:txBody>
      </p:sp>
      <p:sp>
        <p:nvSpPr>
          <p:cNvPr id="4" name="Fußzeilenplatzhalter 3">
            <a:extLst>
              <a:ext uri="{FF2B5EF4-FFF2-40B4-BE49-F238E27FC236}">
                <a16:creationId xmlns:a16="http://schemas.microsoft.com/office/drawing/2014/main" id="{0CA44887-960B-B0CB-529E-98F6E36DC8F1}"/>
              </a:ext>
            </a:extLst>
          </p:cNvPr>
          <p:cNvSpPr>
            <a:spLocks noGrp="1"/>
          </p:cNvSpPr>
          <p:nvPr>
            <p:ph type="ftr" sz="quarter" idx="11"/>
          </p:nvPr>
        </p:nvSpPr>
        <p:spPr/>
        <p:txBody>
          <a:bodyPr/>
          <a:lstStyle/>
          <a:p>
            <a:pPr>
              <a:defRPr/>
            </a:pPr>
            <a:r>
              <a:rPr lang="de-AT"/>
              <a:t>©ESPGHAN </a:t>
            </a:r>
          </a:p>
        </p:txBody>
      </p:sp>
      <p:sp>
        <p:nvSpPr>
          <p:cNvPr id="5" name="Foliennummernplatzhalter 4">
            <a:extLst>
              <a:ext uri="{FF2B5EF4-FFF2-40B4-BE49-F238E27FC236}">
                <a16:creationId xmlns:a16="http://schemas.microsoft.com/office/drawing/2014/main" id="{0E71B44B-8366-6C46-C2CE-93A4D22DB5D2}"/>
              </a:ext>
            </a:extLst>
          </p:cNvPr>
          <p:cNvSpPr>
            <a:spLocks noGrp="1"/>
          </p:cNvSpPr>
          <p:nvPr>
            <p:ph type="sldNum" sz="quarter" idx="12"/>
          </p:nvPr>
        </p:nvSpPr>
        <p:spPr/>
        <p:txBody>
          <a:bodyPr/>
          <a:lstStyle/>
          <a:p>
            <a:pPr>
              <a:defRPr/>
            </a:pPr>
            <a:fld id="{42770ED3-E81A-4D20-AA9B-13DEB7B0C866}" type="slidenum">
              <a:rPr lang="de-AT" altLang="de-DE" smtClean="0"/>
              <a:pPr>
                <a:defRPr/>
              </a:pPr>
              <a:t>5</a:t>
            </a:fld>
            <a:endParaRPr lang="de-AT" altLang="de-DE"/>
          </a:p>
        </p:txBody>
      </p:sp>
      <p:pic>
        <p:nvPicPr>
          <p:cNvPr id="3" name="Grafik 2" descr="Ein Bild, das Text, Spielzeug enthält.&#10;&#10;Automatisch generierte Beschreibung">
            <a:extLst>
              <a:ext uri="{FF2B5EF4-FFF2-40B4-BE49-F238E27FC236}">
                <a16:creationId xmlns:a16="http://schemas.microsoft.com/office/drawing/2014/main" id="{16B2CF6D-54A9-5143-0CAE-077708CF709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05346" y="1516896"/>
            <a:ext cx="3166654" cy="3257549"/>
          </a:xfrm>
          <a:prstGeom prst="rect">
            <a:avLst/>
          </a:prstGeom>
        </p:spPr>
      </p:pic>
      <p:grpSp>
        <p:nvGrpSpPr>
          <p:cNvPr id="11" name="Gruppieren 10">
            <a:extLst>
              <a:ext uri="{FF2B5EF4-FFF2-40B4-BE49-F238E27FC236}">
                <a16:creationId xmlns:a16="http://schemas.microsoft.com/office/drawing/2014/main" id="{45AA24B6-737C-EBCD-09B6-CBA8C1F62F5C}"/>
              </a:ext>
            </a:extLst>
          </p:cNvPr>
          <p:cNvGrpSpPr/>
          <p:nvPr/>
        </p:nvGrpSpPr>
        <p:grpSpPr>
          <a:xfrm>
            <a:off x="313138" y="1347788"/>
            <a:ext cx="1071153" cy="1023453"/>
            <a:chOff x="313138" y="1347788"/>
            <a:chExt cx="1517612" cy="1450031"/>
          </a:xfrm>
        </p:grpSpPr>
        <p:sp>
          <p:nvSpPr>
            <p:cNvPr id="14" name="Freeform 49">
              <a:extLst>
                <a:ext uri="{FF2B5EF4-FFF2-40B4-BE49-F238E27FC236}">
                  <a16:creationId xmlns:a16="http://schemas.microsoft.com/office/drawing/2014/main" id="{72C70484-C04B-7494-AFED-96BAB3883DE8}"/>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ihandform: Form 14">
              <a:extLst>
                <a:ext uri="{FF2B5EF4-FFF2-40B4-BE49-F238E27FC236}">
                  <a16:creationId xmlns:a16="http://schemas.microsoft.com/office/drawing/2014/main" id="{53BBA76B-DADA-9174-D504-1EB4C397F940}"/>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extLst>
      <p:ext uri="{BB962C8B-B14F-4D97-AF65-F5344CB8AC3E}">
        <p14:creationId xmlns:p14="http://schemas.microsoft.com/office/powerpoint/2010/main" val="3953964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19312999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CORRECT PROCEDURE</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Use a well-maintained and regularly calibrated (once a year or as needed) equipment</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Remove heavy clothing (e.g., jackets, jumpers), shoes, thick socks and any hair accessories or hats/caps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should be standing upright, with feet together, heels, buttocks and shoulder blades touching the equipment vertical board or wall</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Make sure arms are relaxed, legs straight, feet flat and next to each other</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Bring the head horizontally into the Frankfort plane position</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Ensure the measuring headboard rests firmly on the child’s head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Record height in </a:t>
            </a:r>
            <a:r>
              <a:rPr lang="en-GB" altLang="en-US" sz="1100" dirty="0" err="1">
                <a:solidFill>
                  <a:schemeClr val="accent1"/>
                </a:solidFill>
                <a:cs typeface="Times New Roman" panose="02020603050405020304" pitchFamily="18" charset="0"/>
              </a:rPr>
              <a:t>centimeters</a:t>
            </a:r>
            <a:r>
              <a:rPr lang="en-GB" altLang="en-US" sz="1100" dirty="0">
                <a:solidFill>
                  <a:schemeClr val="accent1"/>
                </a:solidFill>
                <a:cs typeface="Times New Roman" panose="02020603050405020304" pitchFamily="18" charset="0"/>
              </a:rPr>
              <a:t> and round to nearest </a:t>
            </a:r>
            <a:r>
              <a:rPr lang="en-GB" altLang="en-US" sz="1100" dirty="0" err="1">
                <a:solidFill>
                  <a:schemeClr val="accent1"/>
                </a:solidFill>
                <a:cs typeface="Times New Roman" panose="02020603050405020304" pitchFamily="18" charset="0"/>
              </a:rPr>
              <a:t>millimeter</a:t>
            </a:r>
            <a:endParaRPr lang="en-GB"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8353419" cy="430887"/>
          </a:xfrm>
        </p:spPr>
        <p:txBody>
          <a:bodyPr vert="horz"/>
          <a:lstStyle/>
          <a:p>
            <a:r>
              <a:rPr lang="en-GB" altLang="en-US" dirty="0"/>
              <a:t>Standing height </a:t>
            </a:r>
            <a:r>
              <a:rPr lang="en-GB" altLang="en-US" sz="2000" b="0" dirty="0"/>
              <a:t>(children &gt;2 years of age who can stand straight)</a:t>
            </a:r>
            <a:endParaRPr lang="en-GB"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50582" y="4160203"/>
            <a:ext cx="2563200" cy="350520"/>
            <a:chOff x="6150582" y="4160203"/>
            <a:chExt cx="2563200"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50582" y="4160203"/>
              <a:ext cx="2563200"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Resource: </a:t>
              </a:r>
              <a:br>
                <a:rPr lang="en-US" altLang="en-US" sz="1000" b="1" dirty="0">
                  <a:solidFill>
                    <a:schemeClr val="bg1"/>
                  </a:solidFill>
                  <a:cs typeface="Times New Roman" panose="02020603050405020304" pitchFamily="18" charset="0"/>
                </a:rPr>
              </a:br>
              <a:r>
                <a:rPr lang="en-US" altLang="en-US" sz="1000" b="1" dirty="0">
                  <a:solidFill>
                    <a:schemeClr val="bg1"/>
                  </a:solidFill>
                  <a:cs typeface="Times New Roman" panose="02020603050405020304" pitchFamily="18" charset="0"/>
                </a:rPr>
                <a:t>How to measure height</a:t>
              </a: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24" name="1 11 mpg measuring procedure for height – YouTube">
            <a:hlinkClick r:id="" action="ppaction://media"/>
            <a:extLst>
              <a:ext uri="{FF2B5EF4-FFF2-40B4-BE49-F238E27FC236}">
                <a16:creationId xmlns:a16="http://schemas.microsoft.com/office/drawing/2014/main" id="{0829C177-5878-A20C-8758-E42F4B7A462D}"/>
              </a:ext>
            </a:extLst>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9263380" y="2933700"/>
            <a:ext cx="2946934" cy="2209800"/>
          </a:xfrm>
          <a:prstGeom prst="rect">
            <a:avLst/>
          </a:prstGeom>
        </p:spPr>
      </p:pic>
      <p:sp>
        <p:nvSpPr>
          <p:cNvPr id="4" name="Fußzeilenplatzhalter 3">
            <a:extLst>
              <a:ext uri="{FF2B5EF4-FFF2-40B4-BE49-F238E27FC236}">
                <a16:creationId xmlns:a16="http://schemas.microsoft.com/office/drawing/2014/main" id="{00E2D4E7-E1A6-E6A2-897D-98E1CB4E49EA}"/>
              </a:ext>
            </a:extLst>
          </p:cNvPr>
          <p:cNvSpPr>
            <a:spLocks noGrp="1"/>
          </p:cNvSpPr>
          <p:nvPr>
            <p:ph type="ftr" sz="quarter" idx="11"/>
          </p:nvPr>
        </p:nvSpPr>
        <p:spPr/>
        <p:txBody>
          <a:bodyPr/>
          <a:lstStyle/>
          <a:p>
            <a:pPr>
              <a:defRPr/>
            </a:pPr>
            <a:r>
              <a:rPr lang="de-AT"/>
              <a:t>©ESPGHAN </a:t>
            </a:r>
          </a:p>
        </p:txBody>
      </p:sp>
      <p:sp>
        <p:nvSpPr>
          <p:cNvPr id="5" name="Foliennummernplatzhalter 4">
            <a:extLst>
              <a:ext uri="{FF2B5EF4-FFF2-40B4-BE49-F238E27FC236}">
                <a16:creationId xmlns:a16="http://schemas.microsoft.com/office/drawing/2014/main" id="{F1DE38E8-A1FD-4BB0-3146-DA513BCEB431}"/>
              </a:ext>
            </a:extLst>
          </p:cNvPr>
          <p:cNvSpPr>
            <a:spLocks noGrp="1"/>
          </p:cNvSpPr>
          <p:nvPr>
            <p:ph type="sldNum" sz="quarter" idx="12"/>
          </p:nvPr>
        </p:nvSpPr>
        <p:spPr/>
        <p:txBody>
          <a:bodyPr/>
          <a:lstStyle/>
          <a:p>
            <a:pPr>
              <a:defRPr/>
            </a:pPr>
            <a:fld id="{42770ED3-E81A-4D20-AA9B-13DEB7B0C866}" type="slidenum">
              <a:rPr lang="de-AT" altLang="de-DE" smtClean="0"/>
              <a:pPr>
                <a:defRPr/>
              </a:pPr>
              <a:t>6</a:t>
            </a:fld>
            <a:endParaRPr lang="de-AT" altLang="de-DE"/>
          </a:p>
        </p:txBody>
      </p:sp>
      <p:pic>
        <p:nvPicPr>
          <p:cNvPr id="9" name="Grafik 8" descr="Ein Bild, das Text enthält.&#10;&#10;Automatisch generierte Beschreibung">
            <a:extLst>
              <a:ext uri="{FF2B5EF4-FFF2-40B4-BE49-F238E27FC236}">
                <a16:creationId xmlns:a16="http://schemas.microsoft.com/office/drawing/2014/main" id="{25664AFE-F906-5BAB-BE66-F77BA213C703}"/>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23340" y="519889"/>
            <a:ext cx="3458210" cy="4082610"/>
          </a:xfrm>
          <a:prstGeom prst="rect">
            <a:avLst/>
          </a:prstGeom>
        </p:spPr>
      </p:pic>
      <p:grpSp>
        <p:nvGrpSpPr>
          <p:cNvPr id="25" name="Gruppieren 24">
            <a:extLst>
              <a:ext uri="{FF2B5EF4-FFF2-40B4-BE49-F238E27FC236}">
                <a16:creationId xmlns:a16="http://schemas.microsoft.com/office/drawing/2014/main" id="{4AE02A85-180A-B824-88F2-F77C45C13819}"/>
              </a:ext>
            </a:extLst>
          </p:cNvPr>
          <p:cNvGrpSpPr/>
          <p:nvPr/>
        </p:nvGrpSpPr>
        <p:grpSpPr>
          <a:xfrm>
            <a:off x="313138" y="1347788"/>
            <a:ext cx="1071153" cy="1023453"/>
            <a:chOff x="313138" y="1347788"/>
            <a:chExt cx="1071153" cy="1023453"/>
          </a:xfrm>
        </p:grpSpPr>
        <p:sp>
          <p:nvSpPr>
            <p:cNvPr id="26" name="Freeform 49">
              <a:extLst>
                <a:ext uri="{FF2B5EF4-FFF2-40B4-BE49-F238E27FC236}">
                  <a16:creationId xmlns:a16="http://schemas.microsoft.com/office/drawing/2014/main" id="{3A4DD57C-4AE4-13FA-09FF-60968E73AE09}"/>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57">
              <a:extLst>
                <a:ext uri="{FF2B5EF4-FFF2-40B4-BE49-F238E27FC236}">
                  <a16:creationId xmlns:a16="http://schemas.microsoft.com/office/drawing/2014/main" id="{723EBAEC-A0D5-CFCF-E99D-C3C72E0EE043}"/>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67654382"/>
      </p:ext>
    </p:extLst>
  </p:cSld>
  <p:clrMapOvr>
    <a:masterClrMapping/>
  </p:clrMapOvr>
  <p:timing>
    <p:tnLst>
      <p:par>
        <p:cTn id="1" dur="indefinite" restart="never" nodeType="tmRoot">
          <p:childTnLst>
            <p:video fullScrn="1">
              <p:cMediaNode vol="80000">
                <p:cTn id="2" fill="hold" display="0">
                  <p:stCondLst>
                    <p:cond delay="indefinite"/>
                  </p:stCondLst>
                </p:cTn>
                <p:tgtEl>
                  <p:spTgt spid="24"/>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24"/>
                                        </p:tgtEl>
                                      </p:cBhvr>
                                    </p:cmd>
                                  </p:childTnLst>
                                </p:cTn>
                              </p:par>
                            </p:childTnLst>
                          </p:cTn>
                        </p:par>
                      </p:childTnLst>
                    </p:cTn>
                  </p:par>
                </p:childTnLst>
              </p:cTn>
              <p:nextCondLst>
                <p:cond evt="onClick" delay="0">
                  <p:tgtEl>
                    <p:spTgt spid="22"/>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41647732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COMMON MISTAKES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Measuring tape is too high above the eyebrows, ears or both</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Use of a non-flexible or stretching measuring tape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Tape is too low/too high at the back of the head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Tape runs over the ears</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US" altLang="en-US" dirty="0"/>
              <a:t>Head circumference </a:t>
            </a:r>
          </a:p>
        </p:txBody>
      </p:sp>
      <p:pic>
        <p:nvPicPr>
          <p:cNvPr id="11" name="Grafik 2">
            <a:extLst>
              <a:ext uri="{FF2B5EF4-FFF2-40B4-BE49-F238E27FC236}">
                <a16:creationId xmlns:a16="http://schemas.microsoft.com/office/drawing/2014/main" id="{4863EF3B-128A-B6C1-A057-B2BB574169BE}"/>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5963" y="987425"/>
            <a:ext cx="350043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ußzeilenplatzhalter 2">
            <a:extLst>
              <a:ext uri="{FF2B5EF4-FFF2-40B4-BE49-F238E27FC236}">
                <a16:creationId xmlns:a16="http://schemas.microsoft.com/office/drawing/2014/main" id="{754294B9-21FE-97D6-AFF7-1E44F37C6FD6}"/>
              </a:ext>
            </a:extLst>
          </p:cNvPr>
          <p:cNvSpPr>
            <a:spLocks noGrp="1"/>
          </p:cNvSpPr>
          <p:nvPr>
            <p:ph type="ftr" sz="quarter" idx="11"/>
          </p:nvPr>
        </p:nvSpPr>
        <p:spPr/>
        <p:txBody>
          <a:bodyPr/>
          <a:lstStyle/>
          <a:p>
            <a:pPr>
              <a:defRPr/>
            </a:pPr>
            <a:r>
              <a:rPr lang="de-AT"/>
              <a:t>©ESPGHAN </a:t>
            </a:r>
          </a:p>
        </p:txBody>
      </p:sp>
      <p:sp>
        <p:nvSpPr>
          <p:cNvPr id="4" name="Foliennummernplatzhalter 3">
            <a:extLst>
              <a:ext uri="{FF2B5EF4-FFF2-40B4-BE49-F238E27FC236}">
                <a16:creationId xmlns:a16="http://schemas.microsoft.com/office/drawing/2014/main" id="{6FF02108-B2D3-C56E-CCA6-1EB6D074CCE0}"/>
              </a:ext>
            </a:extLst>
          </p:cNvPr>
          <p:cNvSpPr>
            <a:spLocks noGrp="1"/>
          </p:cNvSpPr>
          <p:nvPr>
            <p:ph type="sldNum" sz="quarter" idx="12"/>
          </p:nvPr>
        </p:nvSpPr>
        <p:spPr/>
        <p:txBody>
          <a:bodyPr/>
          <a:lstStyle/>
          <a:p>
            <a:pPr>
              <a:defRPr/>
            </a:pPr>
            <a:fld id="{42770ED3-E81A-4D20-AA9B-13DEB7B0C866}" type="slidenum">
              <a:rPr lang="de-AT" altLang="de-DE" smtClean="0"/>
              <a:pPr>
                <a:defRPr/>
              </a:pPr>
              <a:t>7</a:t>
            </a:fld>
            <a:endParaRPr lang="de-AT" altLang="de-DE"/>
          </a:p>
        </p:txBody>
      </p:sp>
      <p:grpSp>
        <p:nvGrpSpPr>
          <p:cNvPr id="14" name="Gruppieren 13">
            <a:extLst>
              <a:ext uri="{FF2B5EF4-FFF2-40B4-BE49-F238E27FC236}">
                <a16:creationId xmlns:a16="http://schemas.microsoft.com/office/drawing/2014/main" id="{437A55D9-9BE4-E993-4209-31F080385F30}"/>
              </a:ext>
            </a:extLst>
          </p:cNvPr>
          <p:cNvGrpSpPr/>
          <p:nvPr/>
        </p:nvGrpSpPr>
        <p:grpSpPr>
          <a:xfrm>
            <a:off x="313138" y="1347788"/>
            <a:ext cx="1071153" cy="1023453"/>
            <a:chOff x="313138" y="1347788"/>
            <a:chExt cx="1517612" cy="1450031"/>
          </a:xfrm>
        </p:grpSpPr>
        <p:sp>
          <p:nvSpPr>
            <p:cNvPr id="15" name="Freeform 49">
              <a:extLst>
                <a:ext uri="{FF2B5EF4-FFF2-40B4-BE49-F238E27FC236}">
                  <a16:creationId xmlns:a16="http://schemas.microsoft.com/office/drawing/2014/main" id="{DAAC7516-3481-04D3-3FF1-6457DC6BCD85}"/>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ihandform: Form 16">
              <a:extLst>
                <a:ext uri="{FF2B5EF4-FFF2-40B4-BE49-F238E27FC236}">
                  <a16:creationId xmlns:a16="http://schemas.microsoft.com/office/drawing/2014/main" id="{0673D814-A1C4-66B2-B467-96D3A8B6B153}"/>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extLst>
      <p:ext uri="{BB962C8B-B14F-4D97-AF65-F5344CB8AC3E}">
        <p14:creationId xmlns:p14="http://schemas.microsoft.com/office/powerpoint/2010/main" val="3246837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29531561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CORRECT PROCEDURE</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Take a flexible, non-stretch tape to measure the head circumference</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Remove hairpins and headbands or other accessories from head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Sit the infant on the caregiver’s lap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Hold the infant still during the measuring process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Pass the tape around the head and anchor it over the eyebrows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Check the tape passes just above the ears and over the bony protrusion on the back of the head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Pull firmly to compress the hair and skin but not to the point of causing discomfort to child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Take the reading rounding up to the nearest </a:t>
            </a:r>
            <a:r>
              <a:rPr lang="en-GB" altLang="en-US" sz="1100" dirty="0" err="1">
                <a:solidFill>
                  <a:schemeClr val="accent1"/>
                </a:solidFill>
                <a:cs typeface="Times New Roman" panose="02020603050405020304" pitchFamily="18" charset="0"/>
              </a:rPr>
              <a:t>millimeter</a:t>
            </a:r>
            <a:endParaRPr lang="en-GB" altLang="en-US" sz="1100" dirty="0">
              <a:solidFill>
                <a:schemeClr val="accent1"/>
              </a:solidFill>
              <a:cs typeface="Times New Roman" panose="02020603050405020304" pitchFamily="18" charset="0"/>
            </a:endParaRP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Repeat measurement and if difference &gt; 0.5 cm, a third measurement should be obtained. Calculate the average of the three</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371457" cy="430887"/>
          </a:xfrm>
        </p:spPr>
        <p:txBody>
          <a:bodyPr vert="horz"/>
          <a:lstStyle/>
          <a:p>
            <a:r>
              <a:rPr lang="en-US" altLang="en-US" dirty="0"/>
              <a:t>Head circumference </a:t>
            </a:r>
            <a:endParaRPr lang="en-US"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49898" y="4160203"/>
            <a:ext cx="2562937" cy="350520"/>
            <a:chOff x="6149898" y="4160203"/>
            <a:chExt cx="2562937"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49898" y="4160203"/>
              <a:ext cx="2562937"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Resource: </a:t>
              </a:r>
              <a:br>
                <a:rPr lang="en-US" altLang="en-US" sz="1000" b="1" dirty="0">
                  <a:solidFill>
                    <a:schemeClr val="bg1"/>
                  </a:solidFill>
                  <a:cs typeface="Times New Roman" panose="02020603050405020304" pitchFamily="18" charset="0"/>
                </a:rPr>
              </a:br>
              <a:r>
                <a:rPr lang="en-US" altLang="en-US" sz="1000" b="1" dirty="0">
                  <a:solidFill>
                    <a:schemeClr val="bg1"/>
                  </a:solidFill>
                  <a:cs typeface="Times New Roman" panose="02020603050405020304" pitchFamily="18" charset="0"/>
                </a:rPr>
                <a:t>How to measure head circumference</a:t>
              </a: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4" name="1 24 mpg measuring procedure for head circumference - YouTube">
            <a:hlinkClick r:id="" action="ppaction://media"/>
            <a:extLst>
              <a:ext uri="{FF2B5EF4-FFF2-40B4-BE49-F238E27FC236}">
                <a16:creationId xmlns:a16="http://schemas.microsoft.com/office/drawing/2014/main" id="{8EA80B18-F43E-748B-E887-FEA8B347807C}"/>
              </a:ext>
            </a:extLst>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9263380" y="2933700"/>
            <a:ext cx="3223558" cy="2209800"/>
          </a:xfrm>
          <a:prstGeom prst="rect">
            <a:avLst/>
          </a:prstGeom>
        </p:spPr>
      </p:pic>
      <p:pic>
        <p:nvPicPr>
          <p:cNvPr id="16" name="Picture 5">
            <a:extLst>
              <a:ext uri="{FF2B5EF4-FFF2-40B4-BE49-F238E27FC236}">
                <a16:creationId xmlns:a16="http://schemas.microsoft.com/office/drawing/2014/main" id="{2E7B3A12-C608-A5F4-32F8-BD1226D4E904}"/>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86896" y="987734"/>
            <a:ext cx="3476724" cy="357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ußzeilenplatzhalter 4">
            <a:extLst>
              <a:ext uri="{FF2B5EF4-FFF2-40B4-BE49-F238E27FC236}">
                <a16:creationId xmlns:a16="http://schemas.microsoft.com/office/drawing/2014/main" id="{436ED186-3DEF-D254-D252-ED5E2BD808C1}"/>
              </a:ext>
            </a:extLst>
          </p:cNvPr>
          <p:cNvSpPr>
            <a:spLocks noGrp="1"/>
          </p:cNvSpPr>
          <p:nvPr>
            <p:ph type="ftr" sz="quarter" idx="11"/>
          </p:nvPr>
        </p:nvSpPr>
        <p:spPr/>
        <p:txBody>
          <a:bodyPr/>
          <a:lstStyle/>
          <a:p>
            <a:pPr>
              <a:defRPr/>
            </a:pPr>
            <a:r>
              <a:rPr lang="de-AT"/>
              <a:t>©ESPGHAN </a:t>
            </a:r>
          </a:p>
        </p:txBody>
      </p:sp>
      <p:sp>
        <p:nvSpPr>
          <p:cNvPr id="6" name="Foliennummernplatzhalter 5">
            <a:extLst>
              <a:ext uri="{FF2B5EF4-FFF2-40B4-BE49-F238E27FC236}">
                <a16:creationId xmlns:a16="http://schemas.microsoft.com/office/drawing/2014/main" id="{27722DC3-3BF9-1C5F-5624-095E9D604A1D}"/>
              </a:ext>
            </a:extLst>
          </p:cNvPr>
          <p:cNvSpPr>
            <a:spLocks noGrp="1"/>
          </p:cNvSpPr>
          <p:nvPr>
            <p:ph type="sldNum" sz="quarter" idx="12"/>
          </p:nvPr>
        </p:nvSpPr>
        <p:spPr/>
        <p:txBody>
          <a:bodyPr/>
          <a:lstStyle/>
          <a:p>
            <a:pPr>
              <a:defRPr/>
            </a:pPr>
            <a:fld id="{42770ED3-E81A-4D20-AA9B-13DEB7B0C866}" type="slidenum">
              <a:rPr lang="de-AT" altLang="de-DE" smtClean="0"/>
              <a:pPr>
                <a:defRPr/>
              </a:pPr>
              <a:t>8</a:t>
            </a:fld>
            <a:endParaRPr lang="de-AT" altLang="de-DE"/>
          </a:p>
        </p:txBody>
      </p:sp>
      <p:grpSp>
        <p:nvGrpSpPr>
          <p:cNvPr id="24" name="Gruppieren 23">
            <a:extLst>
              <a:ext uri="{FF2B5EF4-FFF2-40B4-BE49-F238E27FC236}">
                <a16:creationId xmlns:a16="http://schemas.microsoft.com/office/drawing/2014/main" id="{A7D00BF2-41D0-314C-7A8D-7E21F7F8AC74}"/>
              </a:ext>
            </a:extLst>
          </p:cNvPr>
          <p:cNvGrpSpPr/>
          <p:nvPr/>
        </p:nvGrpSpPr>
        <p:grpSpPr>
          <a:xfrm>
            <a:off x="313138" y="1347788"/>
            <a:ext cx="1071153" cy="1023453"/>
            <a:chOff x="313138" y="1347788"/>
            <a:chExt cx="1071153" cy="1023453"/>
          </a:xfrm>
        </p:grpSpPr>
        <p:sp>
          <p:nvSpPr>
            <p:cNvPr id="25" name="Freeform 49">
              <a:extLst>
                <a:ext uri="{FF2B5EF4-FFF2-40B4-BE49-F238E27FC236}">
                  <a16:creationId xmlns:a16="http://schemas.microsoft.com/office/drawing/2014/main" id="{AA95A3ED-ABB3-1B4E-6384-6F9281B740E3}"/>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57">
              <a:extLst>
                <a:ext uri="{FF2B5EF4-FFF2-40B4-BE49-F238E27FC236}">
                  <a16:creationId xmlns:a16="http://schemas.microsoft.com/office/drawing/2014/main" id="{090B0F2B-3433-F029-4D63-678AF190F040}"/>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67291167"/>
      </p:ext>
    </p:extLst>
  </p:cSld>
  <p:clrMapOvr>
    <a:masterClrMapping/>
  </p:clrMapOvr>
  <p:timing>
    <p:tnLst>
      <p:par>
        <p:cTn id="1" dur="indefinite" restart="never" nodeType="tmRoot">
          <p:childTnLst>
            <p:video fullScrn="1">
              <p:cMediaNode vol="80000">
                <p:cTn id="2" fill="hold" display="0">
                  <p:stCondLst>
                    <p:cond delay="indefinite"/>
                  </p:stCondLst>
                </p:cTn>
                <p:tgtEl>
                  <p:spTgt spid="4"/>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4"/>
                                        </p:tgtEl>
                                      </p:cBhvr>
                                    </p:cmd>
                                  </p:childTnLst>
                                </p:cTn>
                              </p:par>
                            </p:childTnLst>
                          </p:cTn>
                        </p:par>
                      </p:childTnLst>
                    </p:cTn>
                  </p:par>
                </p:childTnLst>
              </p:cTn>
              <p:nextCondLst>
                <p:cond evt="onClick" delay="0">
                  <p:tgtEl>
                    <p:spTgt spid="2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11830007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COMMON MISTAKES</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measured dressed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 measured in nappies (diapers)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Child’s weight measured by supporting the child</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Child’s weight measured with toys in hands </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Child’s legs or hands touching table (on which scale is set on) </a:t>
            </a:r>
            <a:br>
              <a:rPr lang="en-GB" altLang="en-US" sz="1100" dirty="0">
                <a:solidFill>
                  <a:schemeClr val="accent1"/>
                </a:solidFill>
                <a:cs typeface="Times New Roman" panose="02020603050405020304" pitchFamily="18" charset="0"/>
              </a:rPr>
            </a:br>
            <a:r>
              <a:rPr lang="en-GB" altLang="en-US" sz="1100" dirty="0">
                <a:solidFill>
                  <a:schemeClr val="accent1"/>
                </a:solidFill>
                <a:cs typeface="Times New Roman" panose="02020603050405020304" pitchFamily="18" charset="0"/>
              </a:rPr>
              <a:t>or wall</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Scale is positioned on a soft surface (e.g., mattress of a bed)</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GB" altLang="en-US" dirty="0"/>
              <a:t>Weight of an infant </a:t>
            </a:r>
            <a:r>
              <a:rPr lang="en-GB" altLang="en-US" sz="2000" b="0" dirty="0"/>
              <a:t>(&lt;2 years of age)</a:t>
            </a:r>
            <a:endParaRPr lang="en-GB" altLang="en-US" b="0" dirty="0"/>
          </a:p>
        </p:txBody>
      </p:sp>
      <p:pic>
        <p:nvPicPr>
          <p:cNvPr id="14" name="Grafik 5">
            <a:extLst>
              <a:ext uri="{FF2B5EF4-FFF2-40B4-BE49-F238E27FC236}">
                <a16:creationId xmlns:a16="http://schemas.microsoft.com/office/drawing/2014/main" id="{472F493D-5481-1EBF-2CDD-D2BD8A8DC52D}"/>
              </a:ext>
            </a:extLst>
          </p:cNvPr>
          <p:cNvPicPr>
            <a:picLocks noChangeAspect="1" noChangeArrowheads="1"/>
          </p:cNvPicPr>
          <p:nvPr/>
        </p:nvPicPr>
        <p:blipFill>
          <a:blip r:embed="rId6">
            <a:clrChange>
              <a:clrFrom>
                <a:srgbClr val="FFFFFF"/>
              </a:clrFrom>
              <a:clrTo>
                <a:srgbClr val="FFFFFF">
                  <a:alpha val="0"/>
                </a:srgbClr>
              </a:clrTo>
            </a:clrChange>
            <a:alphaModFix/>
            <a:extLst>
              <a:ext uri="{28A0092B-C50C-407E-A947-70E740481C1C}">
                <a14:useLocalDpi xmlns:a14="http://schemas.microsoft.com/office/drawing/2010/main" val="0"/>
              </a:ext>
            </a:extLst>
          </a:blip>
          <a:srcRect/>
          <a:stretch>
            <a:fillRect/>
          </a:stretch>
        </p:blipFill>
        <p:spPr bwMode="auto">
          <a:xfrm>
            <a:off x="1165860" y="783431"/>
            <a:ext cx="3869926" cy="387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ußzeilenplatzhalter 3">
            <a:extLst>
              <a:ext uri="{FF2B5EF4-FFF2-40B4-BE49-F238E27FC236}">
                <a16:creationId xmlns:a16="http://schemas.microsoft.com/office/drawing/2014/main" id="{A5A330BB-6E7E-1ECC-B27A-622360CD0F8D}"/>
              </a:ext>
            </a:extLst>
          </p:cNvPr>
          <p:cNvSpPr>
            <a:spLocks noGrp="1"/>
          </p:cNvSpPr>
          <p:nvPr>
            <p:ph type="ftr" sz="quarter" idx="11"/>
          </p:nvPr>
        </p:nvSpPr>
        <p:spPr/>
        <p:txBody>
          <a:bodyPr/>
          <a:lstStyle/>
          <a:p>
            <a:pPr>
              <a:defRPr/>
            </a:pPr>
            <a:r>
              <a:rPr lang="de-AT"/>
              <a:t>©ESPGHAN </a:t>
            </a:r>
          </a:p>
        </p:txBody>
      </p:sp>
      <p:sp>
        <p:nvSpPr>
          <p:cNvPr id="5" name="Foliennummernplatzhalter 4">
            <a:extLst>
              <a:ext uri="{FF2B5EF4-FFF2-40B4-BE49-F238E27FC236}">
                <a16:creationId xmlns:a16="http://schemas.microsoft.com/office/drawing/2014/main" id="{8040ACE4-6681-4128-E868-4D3F45C886FA}"/>
              </a:ext>
            </a:extLst>
          </p:cNvPr>
          <p:cNvSpPr>
            <a:spLocks noGrp="1"/>
          </p:cNvSpPr>
          <p:nvPr>
            <p:ph type="sldNum" sz="quarter" idx="12"/>
          </p:nvPr>
        </p:nvSpPr>
        <p:spPr/>
        <p:txBody>
          <a:bodyPr/>
          <a:lstStyle/>
          <a:p>
            <a:pPr>
              <a:defRPr/>
            </a:pPr>
            <a:fld id="{42770ED3-E81A-4D20-AA9B-13DEB7B0C866}" type="slidenum">
              <a:rPr lang="de-AT" altLang="de-DE" smtClean="0"/>
              <a:pPr>
                <a:defRPr/>
              </a:pPr>
              <a:t>9</a:t>
            </a:fld>
            <a:endParaRPr lang="de-AT" altLang="de-DE"/>
          </a:p>
        </p:txBody>
      </p:sp>
      <p:grpSp>
        <p:nvGrpSpPr>
          <p:cNvPr id="11" name="Gruppieren 10">
            <a:extLst>
              <a:ext uri="{FF2B5EF4-FFF2-40B4-BE49-F238E27FC236}">
                <a16:creationId xmlns:a16="http://schemas.microsoft.com/office/drawing/2014/main" id="{28543727-6BE9-F743-CAE3-A292C0DF5269}"/>
              </a:ext>
            </a:extLst>
          </p:cNvPr>
          <p:cNvGrpSpPr/>
          <p:nvPr/>
        </p:nvGrpSpPr>
        <p:grpSpPr>
          <a:xfrm>
            <a:off x="313138" y="1347788"/>
            <a:ext cx="1071153" cy="1023453"/>
            <a:chOff x="313138" y="1347788"/>
            <a:chExt cx="1517612" cy="1450031"/>
          </a:xfrm>
        </p:grpSpPr>
        <p:sp>
          <p:nvSpPr>
            <p:cNvPr id="15" name="Freeform 49">
              <a:extLst>
                <a:ext uri="{FF2B5EF4-FFF2-40B4-BE49-F238E27FC236}">
                  <a16:creationId xmlns:a16="http://schemas.microsoft.com/office/drawing/2014/main" id="{AEFDB7DD-C9B7-E1AF-63E1-AAEA99AF50A2}"/>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ihandform: Form 16">
              <a:extLst>
                <a:ext uri="{FF2B5EF4-FFF2-40B4-BE49-F238E27FC236}">
                  <a16:creationId xmlns:a16="http://schemas.microsoft.com/office/drawing/2014/main" id="{9F1F384B-0105-537D-6866-55C2E0A7CD69}"/>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extLst>
      <p:ext uri="{BB962C8B-B14F-4D97-AF65-F5344CB8AC3E}">
        <p14:creationId xmlns:p14="http://schemas.microsoft.com/office/powerpoint/2010/main" val="2989225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Larissa-Design">
  <a:themeElements>
    <a:clrScheme name="ESPGHAN">
      <a:dk1>
        <a:sysClr val="windowText" lastClr="000000"/>
      </a:dk1>
      <a:lt1>
        <a:sysClr val="window" lastClr="FFFFFF"/>
      </a:lt1>
      <a:dk2>
        <a:srgbClr val="4F4F4E"/>
      </a:dk2>
      <a:lt2>
        <a:srgbClr val="E6E1E5"/>
      </a:lt2>
      <a:accent1>
        <a:srgbClr val="073D61"/>
      </a:accent1>
      <a:accent2>
        <a:srgbClr val="005C5C"/>
      </a:accent2>
      <a:accent3>
        <a:srgbClr val="2AC9CD"/>
      </a:accent3>
      <a:accent4>
        <a:srgbClr val="96D8B3"/>
      </a:accent4>
      <a:accent5>
        <a:srgbClr val="D4EB8D"/>
      </a:accent5>
      <a:accent6>
        <a:srgbClr val="E6E1E5"/>
      </a:accent6>
      <a:hlink>
        <a:srgbClr val="2AC9CD"/>
      </a:hlink>
      <a:folHlink>
        <a:srgbClr val="E6E1E5"/>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78bb406-f9b4-4bf4-93fc-8ca01d6e3e84">
      <Terms xmlns="http://schemas.microsoft.com/office/infopath/2007/PartnerControls"/>
    </lcf76f155ced4ddcb4097134ff3c332f>
    <TaxCatchAll xmlns="7b5a56f8-56c5-4c53-9a70-bce830385d8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B1792AF59AA0041BA5A040C722AE121" ma:contentTypeVersion="18" ma:contentTypeDescription="Create a new document." ma:contentTypeScope="" ma:versionID="bf3d15d00abc0c85b82f5a855573c1e9">
  <xsd:schema xmlns:xsd="http://www.w3.org/2001/XMLSchema" xmlns:xs="http://www.w3.org/2001/XMLSchema" xmlns:p="http://schemas.microsoft.com/office/2006/metadata/properties" xmlns:ns2="978bb406-f9b4-4bf4-93fc-8ca01d6e3e84" xmlns:ns3="7b5a56f8-56c5-4c53-9a70-bce830385d8a" targetNamespace="http://schemas.microsoft.com/office/2006/metadata/properties" ma:root="true" ma:fieldsID="016dc04e3b3398f1c1a31e257be72b22" ns2:_="" ns3:_="">
    <xsd:import namespace="978bb406-f9b4-4bf4-93fc-8ca01d6e3e84"/>
    <xsd:import namespace="7b5a56f8-56c5-4c53-9a70-bce830385d8a"/>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8bb406-f9b4-4bf4-93fc-8ca01d6e3e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73e47a1-e958-48b5-b9b0-dce42dcf8ed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5a56f8-56c5-4c53-9a70-bce830385d8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45b5458-c3af-4e87-b09f-5555548c8d8a}" ma:internalName="TaxCatchAll" ma:showField="CatchAllData" ma:web="7b5a56f8-56c5-4c53-9a70-bce830385d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962363-4298-47BB-9FAB-0A0E5F39DC56}">
  <ds:schemaRefs>
    <ds:schemaRef ds:uri="http://schemas.microsoft.com/sharepoint/v3/contenttype/forms"/>
  </ds:schemaRefs>
</ds:datastoreItem>
</file>

<file path=customXml/itemProps2.xml><?xml version="1.0" encoding="utf-8"?>
<ds:datastoreItem xmlns:ds="http://schemas.openxmlformats.org/officeDocument/2006/customXml" ds:itemID="{CF1DB444-464E-407C-B22B-06781938FC4C}">
  <ds:schemaRef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978bb406-f9b4-4bf4-93fc-8ca01d6e3e84"/>
    <ds:schemaRef ds:uri="7b5a56f8-56c5-4c53-9a70-bce830385d8a"/>
    <ds:schemaRef ds:uri="http://purl.org/dc/terms/"/>
    <ds:schemaRef ds:uri="http://www.w3.org/XML/1998/namespace"/>
  </ds:schemaRefs>
</ds:datastoreItem>
</file>

<file path=customXml/itemProps3.xml><?xml version="1.0" encoding="utf-8"?>
<ds:datastoreItem xmlns:ds="http://schemas.openxmlformats.org/officeDocument/2006/customXml" ds:itemID="{FCE7707F-1A0C-4881-87F2-F0D23F3CA6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8bb406-f9b4-4bf4-93fc-8ca01d6e3e84"/>
    <ds:schemaRef ds:uri="7b5a56f8-56c5-4c53-9a70-bce830385d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Paper</Template>
  <TotalTime>0</TotalTime>
  <Words>1362</Words>
  <Application>Microsoft Office PowerPoint</Application>
  <PresentationFormat>On-screen Show (16:9)</PresentationFormat>
  <Paragraphs>180</Paragraphs>
  <Slides>16</Slides>
  <Notes>15</Notes>
  <HiddenSlides>0</HiddenSlides>
  <MMClips>6</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1" baseType="lpstr">
      <vt:lpstr>Arial</vt:lpstr>
      <vt:lpstr>Calibri</vt:lpstr>
      <vt:lpstr>Times New Roman</vt:lpstr>
      <vt:lpstr>Larissa-Design</vt:lpstr>
      <vt:lpstr>think-cell Folie</vt:lpstr>
      <vt:lpstr>PowerPoint Presentation</vt:lpstr>
      <vt:lpstr>Content Anthropometry in pediatric patients: Correct measurement technique  and common mistakes</vt:lpstr>
      <vt:lpstr>Recumbent/Supine length (&lt;2 years of age)</vt:lpstr>
      <vt:lpstr>Recumbent/Supine length (&lt;2 years of age)</vt:lpstr>
      <vt:lpstr>Standing height (&gt;2 years of age)</vt:lpstr>
      <vt:lpstr>Standing height (children &gt;2 years of age who can stand straight)</vt:lpstr>
      <vt:lpstr>Head circumference </vt:lpstr>
      <vt:lpstr>Head circumference </vt:lpstr>
      <vt:lpstr>Weight of an infant (&lt;2 years of age)</vt:lpstr>
      <vt:lpstr>Weight of an infant (&lt;2 years of age)</vt:lpstr>
      <vt:lpstr>Weight of a child (&gt;2 years of age)</vt:lpstr>
      <vt:lpstr>Weight of a child (&gt;2 years of age)</vt:lpstr>
      <vt:lpstr>Weight of a child with disabilities or if uncooperative</vt:lpstr>
      <vt:lpstr>Plotting of anthropometric measurements </vt:lpstr>
      <vt:lpstr>Additional Resources</vt:lpstr>
      <vt:lpstr>Disclaimer</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vschiefert</dc:creator>
  <cp:lastModifiedBy>Katharina Ikrath</cp:lastModifiedBy>
  <cp:revision>443</cp:revision>
  <cp:lastPrinted>2019-10-15T08:56:38Z</cp:lastPrinted>
  <dcterms:created xsi:type="dcterms:W3CDTF">2016-04-11T22:55:53Z</dcterms:created>
  <dcterms:modified xsi:type="dcterms:W3CDTF">2024-01-23T09:34:51Z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0x010100FB1792AF59AA0041BA5A040C722AE121</vt:lpwstr>
  </property>
</Properties>
</file>