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F30906-3D0F-4946-8B5D-C39B9D925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ED6CCE1-429F-455F-B417-6D188E4C5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E8A9-7F45-48F9-A736-5E4E3FC39DFD}" type="datetimeFigureOut">
              <a:rPr lang="en-US" smtClean="0"/>
              <a:t>3/17/2024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FE2A454-DBEA-45B2-A213-50DD7DB1D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F24A610-8A82-4F01-9D82-D42BAF3B0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5A98-F7A2-435A-B661-9E1E1E8BF2A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669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683BF1F-6D2C-478B-81C9-AB3C1FDAC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4A68056-049E-4EF3-AA68-29DD9A562B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6F1217-F83B-4412-A6E6-96240AAE14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3E8A9-7F45-48F9-A736-5E4E3FC39DFD}" type="datetimeFigureOut">
              <a:rPr lang="en-US" smtClean="0"/>
              <a:t>3/17/2024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FA07820-838B-4EE4-91DF-09631033EC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FE4C00-1B2E-4C47-BC9C-AFA7353CB3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15A98-F7A2-435A-B661-9E1E1E8BF2A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560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C26FAA51-3802-4F5E-AC07-A9B541DEC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CF1CBC2-BDF1-4AB1-9231-FD9C157DF5D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813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6B5C884D-3E11-416D-99B8-5AA012053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87BBFFF-B845-4D85-9E23-7810FE80621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428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EDF380A9-8CF2-41E7-99D3-09C8750EF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07A1568-24D0-441E-93CF-B053240695F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720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0BF4EF6C-968D-45CA-9B11-9E3DEF4F5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DAA0D97-7981-44CD-9386-9F05A022695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874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6CA8911A-54FD-4C48-B930-39D780021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C27F1AF-7DAA-4037-A239-9444E5E0029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622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C449B658-833A-4F44-91B0-08C1AF4FC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Translation</a:t>
            </a:r>
            <a:endParaRPr lang="en-US" dirty="0">
              <a:latin typeface="+mn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FA1766E-46A3-483A-8848-1581FE61121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576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A0497EB9-BC94-45F3-A725-DF39B26F0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6BB2D45-61AA-4B4B-9B71-0EEB7C19F54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95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9D5913CB-6528-429E-964A-8EE90C200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9757D59-F00B-43A3-83F6-F1FB8E725DC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375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3824907C-B131-4D99-9B21-5B03CC8F1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2200199-BF59-4A8D-ABCD-9B849044817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373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C0EA232E-A45B-4B71-B18F-A7238EBA6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D93EB26-5181-4992-A4C3-B844B495E23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329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21306F1E-5D00-43AA-9086-27A08C1A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31B8169-4BC7-41A3-9198-8943A6990E8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68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C3FD3957-BC9D-4863-8382-3494A755D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1D05A9A-2854-4487-B501-5F9123E5A47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101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89FD73CB-3C71-43BF-9F33-1D15E4E7E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23F8D43-5300-41ED-BE55-04C15BDCB5E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499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46A59ACB-14E4-4972-9E85-75ADB7603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DC7A0C7-2B3F-4E63-B4E4-2AAEC630FC5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481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7B5A43B-6589-4097-BDE3-C0C565E1D598}"/>
</file>

<file path=customXml/itemProps2.xml><?xml version="1.0" encoding="utf-8"?>
<ds:datastoreItem xmlns:ds="http://schemas.openxmlformats.org/officeDocument/2006/customXml" ds:itemID="{5476302A-BB40-4DA5-A0A0-36EFABFFCE4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Breitbild</PresentationFormat>
  <Paragraphs>1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Translation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Koletzko, Sibylle Prof. Dr.</dc:creator>
  <cp:lastModifiedBy>Koletzko, Sibylle Prof. Dr.</cp:lastModifiedBy>
  <cp:revision>1</cp:revision>
  <dcterms:created xsi:type="dcterms:W3CDTF">2024-03-17T13:18:14Z</dcterms:created>
  <dcterms:modified xsi:type="dcterms:W3CDTF">2024-03-17T13:18:15Z</dcterms:modified>
</cp:coreProperties>
</file>