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356872-B1F6-41E7-953B-7647A7C2B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4C95607-E21B-4380-8BC0-9983173CA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86FF2-8253-462A-A1D8-3C74EEDA7B9D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68162D-542C-41FA-AAA3-8B5B847E4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361A270-0B63-4214-BDDF-2FB697C98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FD4CD-8599-4374-88DC-2E5FE7B587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57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D73D970-0642-4D2B-9135-F82354207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9131908-340A-4E82-AE76-504ED2F9D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B87448-5289-4853-B241-3171FA88CB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86FF2-8253-462A-A1D8-3C74EEDA7B9D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208909-FFCD-4F7B-BC42-B97A6C2ABB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15049-9871-4EE3-92CD-21DEE151F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FD4CD-8599-4374-88DC-2E5FE7B5876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49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EE5767F-8263-47CA-85CE-179B5D803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6952A3C-349A-49D4-A960-D9A2F73916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972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3884599-E536-466C-B960-5CE34E60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B7BBC2A-A877-4039-B4FD-74EF2D3E546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67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AE29802-2D0C-4DF7-8D30-9FECB2CDB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A2CE3B2-BB1B-4BD5-B413-0EE06DF5869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009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085AB9F-2F3B-44D8-BB82-9539CF9A2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87C17CE-3E01-4B22-BDAE-91C36DD118B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032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8EAFE6E-C2FC-4408-BC1E-55AC1C9DA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4255DBA-5DD8-44AF-AEBE-8D4EC27AEE2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954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25A30BA-9AD9-4A27-B535-19212669A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09E89B-CC5F-41EA-8CD4-7B9F7C0748D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69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9D3BAED-7089-4C26-B73A-E609D5DD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128F84C-46C4-4312-BE03-A431C874AC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26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1F1BB50-BFEC-4063-BD4B-2535938DA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DBE1B4B-A306-4AD7-A504-1A6E8649D5E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303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BDEC2D7-085C-474B-A98E-3B5947156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0670E38-745A-469E-9AE7-9D043C44D8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030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465EDD1-904D-43DE-B908-E51E9934E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1C9B7C0-8CE3-43CD-B5AC-6103B12056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119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830E511-FB4C-4C8D-8FF0-4987435F8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41C70FC-85A8-4463-8A35-536911A5399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4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CBCC2BEC-4C3E-4798-A0FF-8658A4B88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D113CC7-5A78-497A-B79F-F95D995C297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551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C53BE3E-E90C-4778-99EC-3639B6CC6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78F7A7B-1796-4193-8DDE-31AF9CB07F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63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33DCA41-FE9E-48D8-9598-F6F2CFF4B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62C3AC9-4423-4FA6-8B9C-A745D1B44B0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52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D5D8AD-6FFF-419F-9035-97B30FD0A4B5}"/>
</file>

<file path=customXml/itemProps2.xml><?xml version="1.0" encoding="utf-8"?>
<ds:datastoreItem xmlns:ds="http://schemas.openxmlformats.org/officeDocument/2006/customXml" ds:itemID="{E5EFFA44-0C9C-4C54-8E45-F8FF7AED193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2024-03-08T13:32:47Z</dcterms:created>
  <dcterms:modified xsi:type="dcterms:W3CDTF">2024-03-08T13:32:47Z</dcterms:modified>
</cp:coreProperties>
</file>