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4CF25B-93E9-43BB-8109-7F5326047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EF3882A-F386-416F-BB40-D6890A6A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727F7-3B77-49EC-970E-0372776F4DDB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5B3F73-C82A-4840-86CC-C0FA70DF7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8EA92F-F82A-4240-8793-D4F1CFCE4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B477F-0E8C-4629-A288-899889C950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9006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35720FF-A0BB-470E-AA2C-F3776E738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8111E60-E922-4DD9-AC76-0A1C6F146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B340EC-ECB6-4652-9EBA-CB34EB6111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727F7-3B77-49EC-970E-0372776F4DDB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FAE01C-9754-48D2-A6BA-86ED8DA17D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C1363A-5FD2-4A00-AC81-2A261A3A3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B477F-0E8C-4629-A288-899889C950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58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2A2E27E-4E17-4864-BB6F-DE273D4E2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00FC601-C464-4941-8360-8C45A871C5F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509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71EE70D-04DD-46C3-9B20-922196D4A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9EF1D3D-11A7-4E0F-8D1F-5F39A21FE30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21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541C51A-05C5-45D1-91F5-0ACC79C60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BD13E79-D88E-459B-A548-757A3E25B05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857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C877DBB-3E02-44D1-8C9E-0607FC905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EBE2A4B-8F33-4D21-BDD1-EBE206A03F6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02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F27416C4-7364-4140-8336-A287ACE08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241C333-0CC9-456E-B832-2116887DEFE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112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74E435FF-EE7C-465D-A8F6-2C2C83FD7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2EDB9EA-7AFB-4CCB-BAFA-02B48C62EDC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276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BB8B1DF-CD69-4A5E-9E7E-0BF81ADF9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A20459B-8CFE-47D9-997B-DE54AA32989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015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4DD5F8A-404D-4D0F-8AA5-83F3389D0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03D172E-9193-4ECC-BEC6-AAE1354087B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740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8C7FAFC-5A51-48B5-87B5-6771D8C42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8A128BF-E7A2-4BA7-BE57-ED6138033D1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627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C9766B1-CB65-439D-B718-5B368C98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4741AE8-4563-4E3F-86A5-94AE714D8D9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602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793FA22-4F9D-4A20-99A2-644458E4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357B2A6-4BDA-4A03-9C96-43677BA73CA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752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4B07884-7A0B-4DE1-B7B4-3DCBDD16B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98DFE64-5905-4FB1-8EA6-5E3FF13FC34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87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67CF921-16CA-4BFC-BCCE-1134CDE2B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EEBA747-CF56-4AF4-8120-108E19533FA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307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A057321-6DB8-421C-919D-95C45027B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71E6A46-0795-4C13-9AB3-C8A41C946F0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12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887974-56A2-41E5-8D60-E4239D2EE97F}"/>
</file>

<file path=customXml/itemProps2.xml><?xml version="1.0" encoding="utf-8"?>
<ds:datastoreItem xmlns:ds="http://schemas.openxmlformats.org/officeDocument/2006/customXml" ds:itemID="{446CA26E-7AF0-4FAF-83B7-0166A526BD4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Litwin, Anna Maria</dc:creator>
  <cp:lastModifiedBy>Litwin, Anna Maria</cp:lastModifiedBy>
  <cp:revision>1</cp:revision>
  <dcterms:created xsi:type="dcterms:W3CDTF">2024-03-08T13:38:02Z</dcterms:created>
  <dcterms:modified xsi:type="dcterms:W3CDTF">2024-03-08T13:38:02Z</dcterms:modified>
</cp:coreProperties>
</file>