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3"/>
  </p:sldMasterIdLst>
  <p:notesMasterIdLst>
    <p:notesMasterId r:id="rId30"/>
  </p:notesMasterIdLst>
  <p:handoutMasterIdLst>
    <p:handoutMasterId r:id="rId31"/>
  </p:handoutMasterIdLst>
  <p:sldIdLst>
    <p:sldId id="1158" r:id="rId4"/>
    <p:sldId id="2891" r:id="rId5"/>
    <p:sldId id="2892" r:id="rId6"/>
    <p:sldId id="2893" r:id="rId7"/>
    <p:sldId id="2895" r:id="rId8"/>
    <p:sldId id="2894" r:id="rId9"/>
    <p:sldId id="1210" r:id="rId10"/>
    <p:sldId id="1215" r:id="rId11"/>
    <p:sldId id="3001" r:id="rId12"/>
    <p:sldId id="2998" r:id="rId13"/>
    <p:sldId id="1207" r:id="rId14"/>
    <p:sldId id="1208" r:id="rId15"/>
    <p:sldId id="1203" r:id="rId16"/>
    <p:sldId id="1212" r:id="rId17"/>
    <p:sldId id="1213" r:id="rId18"/>
    <p:sldId id="1202" r:id="rId19"/>
    <p:sldId id="3007" r:id="rId20"/>
    <p:sldId id="3002" r:id="rId21"/>
    <p:sldId id="3008" r:id="rId22"/>
    <p:sldId id="3005" r:id="rId23"/>
    <p:sldId id="1217" r:id="rId24"/>
    <p:sldId id="1176" r:id="rId25"/>
    <p:sldId id="1193" r:id="rId26"/>
    <p:sldId id="1177" r:id="rId27"/>
    <p:sldId id="1157" r:id="rId28"/>
    <p:sldId id="1156" r:id="rId29"/>
  </p:sldIdLst>
  <p:sldSz cx="9144000" cy="5143500" type="screen16x9"/>
  <p:notesSz cx="6797675" cy="9928225"/>
  <p:defaultTextStyle>
    <a:defPPr>
      <a:defRPr lang="de-DE"/>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erkstetter, Katharina" initials="" lastIdx="19" clrIdx="0"/>
  <p:cmAuthor id="2" name="tlethi" initials="" lastIdx="3" clrIdx="1"/>
  <p:cmAuthor id="3" name="Thu Giang Le Thi" initials="" lastIdx="1" clrIdx="2"/>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161"/>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C86BB7E-222F-4AC8-94FB-50A81ADE185F}" v="8" dt="2024-03-07T14:29:20.251"/>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Helle Formatvorlage 3 - Akz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B344D84-9AFB-497E-A393-DC336BA19D2E}" styleName="Mittlere Formatvorlage 3 - Akz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9DCAF9ED-07DC-4A11-8D7F-57B35C25682E}" styleName="Mittlere Formatvorlage 1 - Akz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37CE84F3-28C3-443E-9E96-99CF82512B78}" styleName="Dunkle Formatvorlage 1 - Akz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Dunkle Formatvorlage 1 - Akz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799" autoAdjust="0"/>
    <p:restoredTop sz="65396" autoAdjust="0"/>
  </p:normalViewPr>
  <p:slideViewPr>
    <p:cSldViewPr>
      <p:cViewPr varScale="1">
        <p:scale>
          <a:sx n="147" d="100"/>
          <a:sy n="147" d="100"/>
        </p:scale>
        <p:origin x="126" y="138"/>
      </p:cViewPr>
      <p:guideLst>
        <p:guide orient="horz" pos="1620"/>
        <p:guide pos="2880"/>
      </p:guideLst>
    </p:cSldViewPr>
  </p:slideViewPr>
  <p:outlineViewPr>
    <p:cViewPr>
      <p:scale>
        <a:sx n="33" d="100"/>
        <a:sy n="33" d="100"/>
      </p:scale>
      <p:origin x="0" y="-4997"/>
    </p:cViewPr>
  </p:outlineViewPr>
  <p:notesTextViewPr>
    <p:cViewPr>
      <p:scale>
        <a:sx n="125" d="100"/>
        <a:sy n="125" d="100"/>
      </p:scale>
      <p:origin x="0" y="0"/>
    </p:cViewPr>
  </p:notesTextViewPr>
  <p:sorterViewPr>
    <p:cViewPr>
      <p:scale>
        <a:sx n="100" d="100"/>
        <a:sy n="100" d="100"/>
      </p:scale>
      <p:origin x="0" y="-3370"/>
    </p:cViewPr>
  </p:sorterViewPr>
  <p:notesViewPr>
    <p:cSldViewPr>
      <p:cViewPr>
        <p:scale>
          <a:sx n="117" d="100"/>
          <a:sy n="117" d="100"/>
        </p:scale>
        <p:origin x="1987" y="-629"/>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commentAuthors" Target="commentAuthors.xml"/><Relationship Id="rId37" Type="http://schemas.microsoft.com/office/2016/11/relationships/changesInfo" Target="changesInfos/changesInfo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5.xml"/><Relationship Id="rId3" Type="http://schemas.openxmlformats.org/officeDocument/2006/relationships/slideMaster" Target="slideMasters/slide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harina Ikrath" userId="cfb46c0e-784e-4967-ba00-ce9e1da3cf9e" providerId="ADAL" clId="{BC86BB7E-222F-4AC8-94FB-50A81ADE185F}"/>
    <pc:docChg chg="undo custSel modSld">
      <pc:chgData name="Katharina Ikrath" userId="cfb46c0e-784e-4967-ba00-ce9e1da3cf9e" providerId="ADAL" clId="{BC86BB7E-222F-4AC8-94FB-50A81ADE185F}" dt="2024-03-07T14:34:47.694" v="116" actId="2711"/>
      <pc:docMkLst>
        <pc:docMk/>
      </pc:docMkLst>
      <pc:sldChg chg="modSp mod">
        <pc:chgData name="Katharina Ikrath" userId="cfb46c0e-784e-4967-ba00-ce9e1da3cf9e" providerId="ADAL" clId="{BC86BB7E-222F-4AC8-94FB-50A81ADE185F}" dt="2024-03-07T14:34:47.694" v="116" actId="2711"/>
        <pc:sldMkLst>
          <pc:docMk/>
          <pc:sldMk cId="0" sldId="1156"/>
        </pc:sldMkLst>
        <pc:spChg chg="mod">
          <ac:chgData name="Katharina Ikrath" userId="cfb46c0e-784e-4967-ba00-ce9e1da3cf9e" providerId="ADAL" clId="{BC86BB7E-222F-4AC8-94FB-50A81ADE185F}" dt="2024-03-07T14:34:41.925" v="115" actId="2711"/>
          <ac:spMkLst>
            <pc:docMk/>
            <pc:sldMk cId="0" sldId="1156"/>
            <ac:spMk id="2" creationId="{B484F990-F36C-6103-B01A-18D324515DA7}"/>
          </ac:spMkLst>
        </pc:spChg>
        <pc:spChg chg="mod">
          <ac:chgData name="Katharina Ikrath" userId="cfb46c0e-784e-4967-ba00-ce9e1da3cf9e" providerId="ADAL" clId="{BC86BB7E-222F-4AC8-94FB-50A81ADE185F}" dt="2024-03-07T14:34:47.694" v="116" actId="2711"/>
          <ac:spMkLst>
            <pc:docMk/>
            <pc:sldMk cId="0" sldId="1156"/>
            <ac:spMk id="3" creationId="{1810B8EA-F59D-EA45-0211-E2F6B9B2058C}"/>
          </ac:spMkLst>
        </pc:spChg>
      </pc:sldChg>
      <pc:sldChg chg="modSp mod">
        <pc:chgData name="Katharina Ikrath" userId="cfb46c0e-784e-4967-ba00-ce9e1da3cf9e" providerId="ADAL" clId="{BC86BB7E-222F-4AC8-94FB-50A81ADE185F}" dt="2024-03-07T14:34:30.495" v="114" actId="2711"/>
        <pc:sldMkLst>
          <pc:docMk/>
          <pc:sldMk cId="0" sldId="1157"/>
        </pc:sldMkLst>
        <pc:spChg chg="mod">
          <ac:chgData name="Katharina Ikrath" userId="cfb46c0e-784e-4967-ba00-ce9e1da3cf9e" providerId="ADAL" clId="{BC86BB7E-222F-4AC8-94FB-50A81ADE185F}" dt="2024-03-07T14:34:30.495" v="114" actId="2711"/>
          <ac:spMkLst>
            <pc:docMk/>
            <pc:sldMk cId="0" sldId="1157"/>
            <ac:spMk id="6" creationId="{9844D545-71D9-15CF-8DE6-04187412D414}"/>
          </ac:spMkLst>
        </pc:spChg>
      </pc:sldChg>
      <pc:sldChg chg="modSp mod">
        <pc:chgData name="Katharina Ikrath" userId="cfb46c0e-784e-4967-ba00-ce9e1da3cf9e" providerId="ADAL" clId="{BC86BB7E-222F-4AC8-94FB-50A81ADE185F}" dt="2024-03-07T14:23:34.867" v="1" actId="2711"/>
        <pc:sldMkLst>
          <pc:docMk/>
          <pc:sldMk cId="0" sldId="1158"/>
        </pc:sldMkLst>
        <pc:spChg chg="mod">
          <ac:chgData name="Katharina Ikrath" userId="cfb46c0e-784e-4967-ba00-ce9e1da3cf9e" providerId="ADAL" clId="{BC86BB7E-222F-4AC8-94FB-50A81ADE185F}" dt="2024-03-07T14:23:34.867" v="1" actId="2711"/>
          <ac:spMkLst>
            <pc:docMk/>
            <pc:sldMk cId="0" sldId="1158"/>
            <ac:spMk id="2" creationId="{33CB5427-AFEB-2E04-078C-6B7AD6D91788}"/>
          </ac:spMkLst>
        </pc:spChg>
      </pc:sldChg>
      <pc:sldChg chg="modSp mod">
        <pc:chgData name="Katharina Ikrath" userId="cfb46c0e-784e-4967-ba00-ce9e1da3cf9e" providerId="ADAL" clId="{BC86BB7E-222F-4AC8-94FB-50A81ADE185F}" dt="2024-03-07T14:33:49.492" v="108" actId="2711"/>
        <pc:sldMkLst>
          <pc:docMk/>
          <pc:sldMk cId="0" sldId="1176"/>
        </pc:sldMkLst>
        <pc:spChg chg="mod">
          <ac:chgData name="Katharina Ikrath" userId="cfb46c0e-784e-4967-ba00-ce9e1da3cf9e" providerId="ADAL" clId="{BC86BB7E-222F-4AC8-94FB-50A81ADE185F}" dt="2024-03-07T14:33:49.492" v="108" actId="2711"/>
          <ac:spMkLst>
            <pc:docMk/>
            <pc:sldMk cId="0" sldId="1176"/>
            <ac:spMk id="12" creationId="{59957CB1-9830-1D2E-FBE0-E79ED7F4955B}"/>
          </ac:spMkLst>
        </pc:spChg>
        <pc:spChg chg="mod">
          <ac:chgData name="Katharina Ikrath" userId="cfb46c0e-784e-4967-ba00-ce9e1da3cf9e" providerId="ADAL" clId="{BC86BB7E-222F-4AC8-94FB-50A81ADE185F}" dt="2024-03-07T14:33:44.633" v="107" actId="2711"/>
          <ac:spMkLst>
            <pc:docMk/>
            <pc:sldMk cId="0" sldId="1176"/>
            <ac:spMk id="15" creationId="{BA9E9AD8-47AA-9502-A876-11448A822946}"/>
          </ac:spMkLst>
        </pc:spChg>
      </pc:sldChg>
      <pc:sldChg chg="modSp mod">
        <pc:chgData name="Katharina Ikrath" userId="cfb46c0e-784e-4967-ba00-ce9e1da3cf9e" providerId="ADAL" clId="{BC86BB7E-222F-4AC8-94FB-50A81ADE185F}" dt="2024-03-07T14:34:15.846" v="112" actId="2711"/>
        <pc:sldMkLst>
          <pc:docMk/>
          <pc:sldMk cId="0" sldId="1177"/>
        </pc:sldMkLst>
        <pc:spChg chg="mod">
          <ac:chgData name="Katharina Ikrath" userId="cfb46c0e-784e-4967-ba00-ce9e1da3cf9e" providerId="ADAL" clId="{BC86BB7E-222F-4AC8-94FB-50A81ADE185F}" dt="2024-03-07T14:34:15.846" v="112" actId="2711"/>
          <ac:spMkLst>
            <pc:docMk/>
            <pc:sldMk cId="0" sldId="1177"/>
            <ac:spMk id="10" creationId="{0AA7A18F-8870-245A-CE90-068021DB21B7}"/>
          </ac:spMkLst>
        </pc:spChg>
        <pc:spChg chg="mod">
          <ac:chgData name="Katharina Ikrath" userId="cfb46c0e-784e-4967-ba00-ce9e1da3cf9e" providerId="ADAL" clId="{BC86BB7E-222F-4AC8-94FB-50A81ADE185F}" dt="2024-03-07T14:34:10.428" v="111" actId="2711"/>
          <ac:spMkLst>
            <pc:docMk/>
            <pc:sldMk cId="0" sldId="1177"/>
            <ac:spMk id="11" creationId="{01BE52C5-D29E-436A-1AA0-83FBCCFCE049}"/>
          </ac:spMkLst>
        </pc:spChg>
      </pc:sldChg>
      <pc:sldChg chg="modSp mod">
        <pc:chgData name="Katharina Ikrath" userId="cfb46c0e-784e-4967-ba00-ce9e1da3cf9e" providerId="ADAL" clId="{BC86BB7E-222F-4AC8-94FB-50A81ADE185F}" dt="2024-03-07T14:34:03.325" v="110" actId="2711"/>
        <pc:sldMkLst>
          <pc:docMk/>
          <pc:sldMk cId="0" sldId="1193"/>
        </pc:sldMkLst>
        <pc:spChg chg="mod">
          <ac:chgData name="Katharina Ikrath" userId="cfb46c0e-784e-4967-ba00-ce9e1da3cf9e" providerId="ADAL" clId="{BC86BB7E-222F-4AC8-94FB-50A81ADE185F}" dt="2024-03-07T14:34:03.325" v="110" actId="2711"/>
          <ac:spMkLst>
            <pc:docMk/>
            <pc:sldMk cId="0" sldId="1193"/>
            <ac:spMk id="11" creationId="{A83F0AA7-C01B-94D4-1D0D-AFA9F54957D8}"/>
          </ac:spMkLst>
        </pc:spChg>
        <pc:spChg chg="mod">
          <ac:chgData name="Katharina Ikrath" userId="cfb46c0e-784e-4967-ba00-ce9e1da3cf9e" providerId="ADAL" clId="{BC86BB7E-222F-4AC8-94FB-50A81ADE185F}" dt="2024-03-07T14:33:57.308" v="109" actId="2711"/>
          <ac:spMkLst>
            <pc:docMk/>
            <pc:sldMk cId="0" sldId="1193"/>
            <ac:spMk id="12" creationId="{5E7152F4-6389-81FB-E6FB-F13D4961E6E8}"/>
          </ac:spMkLst>
        </pc:spChg>
      </pc:sldChg>
      <pc:sldChg chg="modSp mod">
        <pc:chgData name="Katharina Ikrath" userId="cfb46c0e-784e-4967-ba00-ce9e1da3cf9e" providerId="ADAL" clId="{BC86BB7E-222F-4AC8-94FB-50A81ADE185F}" dt="2024-03-07T14:32:23.482" v="96" actId="2711"/>
        <pc:sldMkLst>
          <pc:docMk/>
          <pc:sldMk cId="0" sldId="1202"/>
        </pc:sldMkLst>
        <pc:spChg chg="mod">
          <ac:chgData name="Katharina Ikrath" userId="cfb46c0e-784e-4967-ba00-ce9e1da3cf9e" providerId="ADAL" clId="{BC86BB7E-222F-4AC8-94FB-50A81ADE185F}" dt="2024-03-07T14:32:23.482" v="96" actId="2711"/>
          <ac:spMkLst>
            <pc:docMk/>
            <pc:sldMk cId="0" sldId="1202"/>
            <ac:spMk id="2" creationId="{9C08D44C-DC1E-44FC-621F-9CE78CCC1EF9}"/>
          </ac:spMkLst>
        </pc:spChg>
      </pc:sldChg>
      <pc:sldChg chg="modSp mod">
        <pc:chgData name="Katharina Ikrath" userId="cfb46c0e-784e-4967-ba00-ce9e1da3cf9e" providerId="ADAL" clId="{BC86BB7E-222F-4AC8-94FB-50A81ADE185F}" dt="2024-03-07T14:31:43.838" v="90" actId="14100"/>
        <pc:sldMkLst>
          <pc:docMk/>
          <pc:sldMk cId="0" sldId="1203"/>
        </pc:sldMkLst>
        <pc:spChg chg="mod">
          <ac:chgData name="Katharina Ikrath" userId="cfb46c0e-784e-4967-ba00-ce9e1da3cf9e" providerId="ADAL" clId="{BC86BB7E-222F-4AC8-94FB-50A81ADE185F}" dt="2024-03-07T14:31:43.838" v="90" actId="14100"/>
          <ac:spMkLst>
            <pc:docMk/>
            <pc:sldMk cId="0" sldId="1203"/>
            <ac:spMk id="6" creationId="{88BDC2F9-A153-E8C8-393B-123A47602E66}"/>
          </ac:spMkLst>
        </pc:spChg>
      </pc:sldChg>
      <pc:sldChg chg="modSp mod">
        <pc:chgData name="Katharina Ikrath" userId="cfb46c0e-784e-4967-ba00-ce9e1da3cf9e" providerId="ADAL" clId="{BC86BB7E-222F-4AC8-94FB-50A81ADE185F}" dt="2024-03-07T14:31:22.611" v="85" actId="14100"/>
        <pc:sldMkLst>
          <pc:docMk/>
          <pc:sldMk cId="748852648" sldId="1207"/>
        </pc:sldMkLst>
        <pc:spChg chg="mod">
          <ac:chgData name="Katharina Ikrath" userId="cfb46c0e-784e-4967-ba00-ce9e1da3cf9e" providerId="ADAL" clId="{BC86BB7E-222F-4AC8-94FB-50A81ADE185F}" dt="2024-03-07T14:31:22.611" v="85" actId="14100"/>
          <ac:spMkLst>
            <pc:docMk/>
            <pc:sldMk cId="748852648" sldId="1207"/>
            <ac:spMk id="5" creationId="{AEB54577-8F0E-ECEF-CC6F-85ADA93F3CD9}"/>
          </ac:spMkLst>
        </pc:spChg>
      </pc:sldChg>
      <pc:sldChg chg="modSp mod">
        <pc:chgData name="Katharina Ikrath" userId="cfb46c0e-784e-4967-ba00-ce9e1da3cf9e" providerId="ADAL" clId="{BC86BB7E-222F-4AC8-94FB-50A81ADE185F}" dt="2024-03-07T14:31:30.324" v="87" actId="14100"/>
        <pc:sldMkLst>
          <pc:docMk/>
          <pc:sldMk cId="3950304818" sldId="1208"/>
        </pc:sldMkLst>
        <pc:spChg chg="mod">
          <ac:chgData name="Katharina Ikrath" userId="cfb46c0e-784e-4967-ba00-ce9e1da3cf9e" providerId="ADAL" clId="{BC86BB7E-222F-4AC8-94FB-50A81ADE185F}" dt="2024-03-07T14:31:30.324" v="87" actId="14100"/>
          <ac:spMkLst>
            <pc:docMk/>
            <pc:sldMk cId="3950304818" sldId="1208"/>
            <ac:spMk id="5" creationId="{78EADBD1-FD23-E143-992F-1748CEB63155}"/>
          </ac:spMkLst>
        </pc:spChg>
      </pc:sldChg>
      <pc:sldChg chg="modSp mod">
        <pc:chgData name="Katharina Ikrath" userId="cfb46c0e-784e-4967-ba00-ce9e1da3cf9e" providerId="ADAL" clId="{BC86BB7E-222F-4AC8-94FB-50A81ADE185F}" dt="2024-03-07T14:29:20.251" v="67" actId="207"/>
        <pc:sldMkLst>
          <pc:docMk/>
          <pc:sldMk cId="311228622" sldId="1210"/>
        </pc:sldMkLst>
        <pc:spChg chg="mod">
          <ac:chgData name="Katharina Ikrath" userId="cfb46c0e-784e-4967-ba00-ce9e1da3cf9e" providerId="ADAL" clId="{BC86BB7E-222F-4AC8-94FB-50A81ADE185F}" dt="2024-03-07T14:27:33.907" v="32" actId="1076"/>
          <ac:spMkLst>
            <pc:docMk/>
            <pc:sldMk cId="311228622" sldId="1210"/>
            <ac:spMk id="2" creationId="{906FA57F-239B-3052-3FDB-C0E306834669}"/>
          </ac:spMkLst>
        </pc:spChg>
        <pc:spChg chg="mod">
          <ac:chgData name="Katharina Ikrath" userId="cfb46c0e-784e-4967-ba00-ce9e1da3cf9e" providerId="ADAL" clId="{BC86BB7E-222F-4AC8-94FB-50A81ADE185F}" dt="2024-03-07T14:29:20.251" v="67" actId="207"/>
          <ac:spMkLst>
            <pc:docMk/>
            <pc:sldMk cId="311228622" sldId="1210"/>
            <ac:spMk id="3" creationId="{70E33B1E-AF91-4B70-305F-FFE9E2C53CBA}"/>
          </ac:spMkLst>
        </pc:spChg>
        <pc:picChg chg="mod">
          <ac:chgData name="Katharina Ikrath" userId="cfb46c0e-784e-4967-ba00-ce9e1da3cf9e" providerId="ADAL" clId="{BC86BB7E-222F-4AC8-94FB-50A81ADE185F}" dt="2024-03-07T14:28:40.768" v="64" actId="14100"/>
          <ac:picMkLst>
            <pc:docMk/>
            <pc:sldMk cId="311228622" sldId="1210"/>
            <ac:picMk id="8" creationId="{446D5636-68C4-0B59-D3F6-44CA54743ABE}"/>
          </ac:picMkLst>
        </pc:picChg>
      </pc:sldChg>
      <pc:sldChg chg="modSp mod">
        <pc:chgData name="Katharina Ikrath" userId="cfb46c0e-784e-4967-ba00-ce9e1da3cf9e" providerId="ADAL" clId="{BC86BB7E-222F-4AC8-94FB-50A81ADE185F}" dt="2024-03-07T14:31:57.326" v="92" actId="2711"/>
        <pc:sldMkLst>
          <pc:docMk/>
          <pc:sldMk cId="1576932290" sldId="1212"/>
        </pc:sldMkLst>
        <pc:spChg chg="mod">
          <ac:chgData name="Katharina Ikrath" userId="cfb46c0e-784e-4967-ba00-ce9e1da3cf9e" providerId="ADAL" clId="{BC86BB7E-222F-4AC8-94FB-50A81ADE185F}" dt="2024-03-07T14:31:57.326" v="92" actId="2711"/>
          <ac:spMkLst>
            <pc:docMk/>
            <pc:sldMk cId="1576932290" sldId="1212"/>
            <ac:spMk id="4" creationId="{EF55A415-7118-5FFC-85BD-C45F546A08AD}"/>
          </ac:spMkLst>
        </pc:spChg>
      </pc:sldChg>
      <pc:sldChg chg="modSp mod">
        <pc:chgData name="Katharina Ikrath" userId="cfb46c0e-784e-4967-ba00-ce9e1da3cf9e" providerId="ADAL" clId="{BC86BB7E-222F-4AC8-94FB-50A81ADE185F}" dt="2024-03-07T14:32:11.128" v="94" actId="2711"/>
        <pc:sldMkLst>
          <pc:docMk/>
          <pc:sldMk cId="1686894831" sldId="1213"/>
        </pc:sldMkLst>
        <pc:spChg chg="mod">
          <ac:chgData name="Katharina Ikrath" userId="cfb46c0e-784e-4967-ba00-ce9e1da3cf9e" providerId="ADAL" clId="{BC86BB7E-222F-4AC8-94FB-50A81ADE185F}" dt="2024-03-07T14:32:11.128" v="94" actId="2711"/>
          <ac:spMkLst>
            <pc:docMk/>
            <pc:sldMk cId="1686894831" sldId="1213"/>
            <ac:spMk id="4" creationId="{DFFC127B-7081-2271-99CA-3B3A54C41725}"/>
          </ac:spMkLst>
        </pc:spChg>
      </pc:sldChg>
      <pc:sldChg chg="modSp mod">
        <pc:chgData name="Katharina Ikrath" userId="cfb46c0e-784e-4967-ba00-ce9e1da3cf9e" providerId="ADAL" clId="{BC86BB7E-222F-4AC8-94FB-50A81ADE185F}" dt="2024-03-07T14:29:58.069" v="71" actId="2711"/>
        <pc:sldMkLst>
          <pc:docMk/>
          <pc:sldMk cId="1863883793" sldId="1215"/>
        </pc:sldMkLst>
        <pc:spChg chg="mod">
          <ac:chgData name="Katharina Ikrath" userId="cfb46c0e-784e-4967-ba00-ce9e1da3cf9e" providerId="ADAL" clId="{BC86BB7E-222F-4AC8-94FB-50A81ADE185F}" dt="2024-03-07T14:29:58.069" v="71" actId="2711"/>
          <ac:spMkLst>
            <pc:docMk/>
            <pc:sldMk cId="1863883793" sldId="1215"/>
            <ac:spMk id="3" creationId="{5CEE8753-4AB3-BDF6-E578-83E4E3E32EB0}"/>
          </ac:spMkLst>
        </pc:spChg>
        <pc:spChg chg="mod">
          <ac:chgData name="Katharina Ikrath" userId="cfb46c0e-784e-4967-ba00-ce9e1da3cf9e" providerId="ADAL" clId="{BC86BB7E-222F-4AC8-94FB-50A81ADE185F}" dt="2024-03-07T14:29:44.045" v="68" actId="2711"/>
          <ac:spMkLst>
            <pc:docMk/>
            <pc:sldMk cId="1863883793" sldId="1215"/>
            <ac:spMk id="5" creationId="{B06D78FC-5B96-FFF4-49F9-92EE83DA3F93}"/>
          </ac:spMkLst>
        </pc:spChg>
      </pc:sldChg>
      <pc:sldChg chg="modSp mod">
        <pc:chgData name="Katharina Ikrath" userId="cfb46c0e-784e-4967-ba00-ce9e1da3cf9e" providerId="ADAL" clId="{BC86BB7E-222F-4AC8-94FB-50A81ADE185F}" dt="2024-03-07T14:33:34.323" v="105" actId="2711"/>
        <pc:sldMkLst>
          <pc:docMk/>
          <pc:sldMk cId="523543670" sldId="1217"/>
        </pc:sldMkLst>
        <pc:spChg chg="mod">
          <ac:chgData name="Katharina Ikrath" userId="cfb46c0e-784e-4967-ba00-ce9e1da3cf9e" providerId="ADAL" clId="{BC86BB7E-222F-4AC8-94FB-50A81ADE185F}" dt="2024-03-07T14:33:34.323" v="105" actId="2711"/>
          <ac:spMkLst>
            <pc:docMk/>
            <pc:sldMk cId="523543670" sldId="1217"/>
            <ac:spMk id="2" creationId="{AE13A6B8-D895-B4EC-9852-8EC3A9D877C1}"/>
          </ac:spMkLst>
        </pc:spChg>
        <pc:spChg chg="mod">
          <ac:chgData name="Katharina Ikrath" userId="cfb46c0e-784e-4967-ba00-ce9e1da3cf9e" providerId="ADAL" clId="{BC86BB7E-222F-4AC8-94FB-50A81ADE185F}" dt="2024-03-07T14:33:28.474" v="104" actId="2711"/>
          <ac:spMkLst>
            <pc:docMk/>
            <pc:sldMk cId="523543670" sldId="1217"/>
            <ac:spMk id="10" creationId="{8B6EEA79-CCFB-4A8F-9393-FFBDED0D1869}"/>
          </ac:spMkLst>
        </pc:spChg>
      </pc:sldChg>
      <pc:sldChg chg="modSp mod">
        <pc:chgData name="Katharina Ikrath" userId="cfb46c0e-784e-4967-ba00-ce9e1da3cf9e" providerId="ADAL" clId="{BC86BB7E-222F-4AC8-94FB-50A81ADE185F}" dt="2024-03-07T14:27:15.996" v="31" actId="20577"/>
        <pc:sldMkLst>
          <pc:docMk/>
          <pc:sldMk cId="0" sldId="2891"/>
        </pc:sldMkLst>
        <pc:spChg chg="mod">
          <ac:chgData name="Katharina Ikrath" userId="cfb46c0e-784e-4967-ba00-ce9e1da3cf9e" providerId="ADAL" clId="{BC86BB7E-222F-4AC8-94FB-50A81ADE185F}" dt="2024-03-07T14:24:42.430" v="3" actId="2711"/>
          <ac:spMkLst>
            <pc:docMk/>
            <pc:sldMk cId="0" sldId="2891"/>
            <ac:spMk id="11" creationId="{146CE310-18E0-4E97-98EA-F37A5323ECA1}"/>
          </ac:spMkLst>
        </pc:spChg>
        <pc:graphicFrameChg chg="mod modGraphic">
          <ac:chgData name="Katharina Ikrath" userId="cfb46c0e-784e-4967-ba00-ce9e1da3cf9e" providerId="ADAL" clId="{BC86BB7E-222F-4AC8-94FB-50A81ADE185F}" dt="2024-03-07T14:27:15.996" v="31" actId="20577"/>
          <ac:graphicFrameMkLst>
            <pc:docMk/>
            <pc:sldMk cId="0" sldId="2891"/>
            <ac:graphicFrameMk id="36" creationId="{355908AB-EFA3-486F-BD36-6715259A91DD}"/>
          </ac:graphicFrameMkLst>
        </pc:graphicFrameChg>
      </pc:sldChg>
      <pc:sldChg chg="modSp mod">
        <pc:chgData name="Katharina Ikrath" userId="cfb46c0e-784e-4967-ba00-ce9e1da3cf9e" providerId="ADAL" clId="{BC86BB7E-222F-4AC8-94FB-50A81ADE185F}" dt="2024-03-07T14:24:59.109" v="6" actId="113"/>
        <pc:sldMkLst>
          <pc:docMk/>
          <pc:sldMk cId="0" sldId="2892"/>
        </pc:sldMkLst>
        <pc:spChg chg="mod">
          <ac:chgData name="Katharina Ikrath" userId="cfb46c0e-784e-4967-ba00-ce9e1da3cf9e" providerId="ADAL" clId="{BC86BB7E-222F-4AC8-94FB-50A81ADE185F}" dt="2024-03-07T14:24:59.109" v="6" actId="113"/>
          <ac:spMkLst>
            <pc:docMk/>
            <pc:sldMk cId="0" sldId="2892"/>
            <ac:spMk id="9219" creationId="{7199D78D-D47B-4625-B680-4CD7142FE2B3}"/>
          </ac:spMkLst>
        </pc:spChg>
        <pc:graphicFrameChg chg="modGraphic">
          <ac:chgData name="Katharina Ikrath" userId="cfb46c0e-784e-4967-ba00-ce9e1da3cf9e" providerId="ADAL" clId="{BC86BB7E-222F-4AC8-94FB-50A81ADE185F}" dt="2024-03-07T14:24:51.377" v="4" actId="2711"/>
          <ac:graphicFrameMkLst>
            <pc:docMk/>
            <pc:sldMk cId="0" sldId="2892"/>
            <ac:graphicFrameMk id="9" creationId="{9BE800EC-8EAE-4443-A99E-1DE7817A284D}"/>
          </ac:graphicFrameMkLst>
        </pc:graphicFrameChg>
      </pc:sldChg>
      <pc:sldChg chg="modSp mod">
        <pc:chgData name="Katharina Ikrath" userId="cfb46c0e-784e-4967-ba00-ce9e1da3cf9e" providerId="ADAL" clId="{BC86BB7E-222F-4AC8-94FB-50A81ADE185F}" dt="2024-03-07T14:26:32.530" v="15" actId="1076"/>
        <pc:sldMkLst>
          <pc:docMk/>
          <pc:sldMk cId="0" sldId="2893"/>
        </pc:sldMkLst>
        <pc:spChg chg="mod">
          <ac:chgData name="Katharina Ikrath" userId="cfb46c0e-784e-4967-ba00-ce9e1da3cf9e" providerId="ADAL" clId="{BC86BB7E-222F-4AC8-94FB-50A81ADE185F}" dt="2024-03-07T14:25:12.807" v="8" actId="2711"/>
          <ac:spMkLst>
            <pc:docMk/>
            <pc:sldMk cId="0" sldId="2893"/>
            <ac:spMk id="11267" creationId="{3EF2C68E-2D82-46A9-820C-D3D60C9FE1F2}"/>
          </ac:spMkLst>
        </pc:spChg>
        <pc:graphicFrameChg chg="mod modGraphic">
          <ac:chgData name="Katharina Ikrath" userId="cfb46c0e-784e-4967-ba00-ce9e1da3cf9e" providerId="ADAL" clId="{BC86BB7E-222F-4AC8-94FB-50A81ADE185F}" dt="2024-03-07T14:26:32.530" v="15" actId="1076"/>
          <ac:graphicFrameMkLst>
            <pc:docMk/>
            <pc:sldMk cId="0" sldId="2893"/>
            <ac:graphicFrameMk id="9" creationId="{FD34C662-C770-428D-B2EE-DAE51A4631BB}"/>
          </ac:graphicFrameMkLst>
        </pc:graphicFrameChg>
      </pc:sldChg>
      <pc:sldChg chg="modSp mod">
        <pc:chgData name="Katharina Ikrath" userId="cfb46c0e-784e-4967-ba00-ce9e1da3cf9e" providerId="ADAL" clId="{BC86BB7E-222F-4AC8-94FB-50A81ADE185F}" dt="2024-03-07T14:28:13.663" v="61" actId="20577"/>
        <pc:sldMkLst>
          <pc:docMk/>
          <pc:sldMk cId="0" sldId="2895"/>
        </pc:sldMkLst>
        <pc:spChg chg="mod">
          <ac:chgData name="Katharina Ikrath" userId="cfb46c0e-784e-4967-ba00-ce9e1da3cf9e" providerId="ADAL" clId="{BC86BB7E-222F-4AC8-94FB-50A81ADE185F}" dt="2024-03-07T14:25:31.530" v="10" actId="2711"/>
          <ac:spMkLst>
            <pc:docMk/>
            <pc:sldMk cId="0" sldId="2895"/>
            <ac:spMk id="10243" creationId="{B48DDA85-7144-486C-A525-804DDA9A20CF}"/>
          </ac:spMkLst>
        </pc:spChg>
        <pc:graphicFrameChg chg="mod modGraphic">
          <ac:chgData name="Katharina Ikrath" userId="cfb46c0e-784e-4967-ba00-ce9e1da3cf9e" providerId="ADAL" clId="{BC86BB7E-222F-4AC8-94FB-50A81ADE185F}" dt="2024-03-07T14:28:13.663" v="61" actId="20577"/>
          <ac:graphicFrameMkLst>
            <pc:docMk/>
            <pc:sldMk cId="0" sldId="2895"/>
            <ac:graphicFrameMk id="13" creationId="{5366EB21-2CD9-4ADF-ACDC-D4790585F872}"/>
          </ac:graphicFrameMkLst>
        </pc:graphicFrameChg>
      </pc:sldChg>
      <pc:sldChg chg="modSp mod">
        <pc:chgData name="Katharina Ikrath" userId="cfb46c0e-784e-4967-ba00-ce9e1da3cf9e" providerId="ADAL" clId="{BC86BB7E-222F-4AC8-94FB-50A81ADE185F}" dt="2024-03-07T14:31:05.402" v="82" actId="1076"/>
        <pc:sldMkLst>
          <pc:docMk/>
          <pc:sldMk cId="2407191621" sldId="2998"/>
        </pc:sldMkLst>
        <pc:spChg chg="mod">
          <ac:chgData name="Katharina Ikrath" userId="cfb46c0e-784e-4967-ba00-ce9e1da3cf9e" providerId="ADAL" clId="{BC86BB7E-222F-4AC8-94FB-50A81ADE185F}" dt="2024-03-07T14:31:05.402" v="82" actId="1076"/>
          <ac:spMkLst>
            <pc:docMk/>
            <pc:sldMk cId="2407191621" sldId="2998"/>
            <ac:spMk id="4" creationId="{6C530598-6ACE-1C23-99B1-7258CD270ED2}"/>
          </ac:spMkLst>
        </pc:spChg>
      </pc:sldChg>
      <pc:sldChg chg="modSp mod">
        <pc:chgData name="Katharina Ikrath" userId="cfb46c0e-784e-4967-ba00-ce9e1da3cf9e" providerId="ADAL" clId="{BC86BB7E-222F-4AC8-94FB-50A81ADE185F}" dt="2024-03-07T14:30:29.171" v="75" actId="20577"/>
        <pc:sldMkLst>
          <pc:docMk/>
          <pc:sldMk cId="3417278303" sldId="3001"/>
        </pc:sldMkLst>
        <pc:spChg chg="mod">
          <ac:chgData name="Katharina Ikrath" userId="cfb46c0e-784e-4967-ba00-ce9e1da3cf9e" providerId="ADAL" clId="{BC86BB7E-222F-4AC8-94FB-50A81ADE185F}" dt="2024-03-07T14:30:29.171" v="75" actId="20577"/>
          <ac:spMkLst>
            <pc:docMk/>
            <pc:sldMk cId="3417278303" sldId="3001"/>
            <ac:spMk id="2" creationId="{8D0B8B6C-0B0C-34BE-136A-3BC06A302D72}"/>
          </ac:spMkLst>
        </pc:spChg>
      </pc:sldChg>
      <pc:sldChg chg="modSp mod">
        <pc:chgData name="Katharina Ikrath" userId="cfb46c0e-784e-4967-ba00-ce9e1da3cf9e" providerId="ADAL" clId="{BC86BB7E-222F-4AC8-94FB-50A81ADE185F}" dt="2024-03-07T14:32:54.170" v="100" actId="2711"/>
        <pc:sldMkLst>
          <pc:docMk/>
          <pc:sldMk cId="1744767483" sldId="3002"/>
        </pc:sldMkLst>
        <pc:spChg chg="mod">
          <ac:chgData name="Katharina Ikrath" userId="cfb46c0e-784e-4967-ba00-ce9e1da3cf9e" providerId="ADAL" clId="{BC86BB7E-222F-4AC8-94FB-50A81ADE185F}" dt="2024-03-07T14:32:45.558" v="99" actId="2711"/>
          <ac:spMkLst>
            <pc:docMk/>
            <pc:sldMk cId="1744767483" sldId="3002"/>
            <ac:spMk id="2" creationId="{64E41526-9BD9-2A41-EA50-E1F58D2EB024}"/>
          </ac:spMkLst>
        </pc:spChg>
        <pc:spChg chg="mod">
          <ac:chgData name="Katharina Ikrath" userId="cfb46c0e-784e-4967-ba00-ce9e1da3cf9e" providerId="ADAL" clId="{BC86BB7E-222F-4AC8-94FB-50A81ADE185F}" dt="2024-03-07T14:32:54.170" v="100" actId="2711"/>
          <ac:spMkLst>
            <pc:docMk/>
            <pc:sldMk cId="1744767483" sldId="3002"/>
            <ac:spMk id="3" creationId="{D225BF72-45C1-5108-FA79-97F5D49E44D3}"/>
          </ac:spMkLst>
        </pc:spChg>
      </pc:sldChg>
      <pc:sldChg chg="modSp mod">
        <pc:chgData name="Katharina Ikrath" userId="cfb46c0e-784e-4967-ba00-ce9e1da3cf9e" providerId="ADAL" clId="{BC86BB7E-222F-4AC8-94FB-50A81ADE185F}" dt="2024-03-07T14:33:17.447" v="103" actId="2711"/>
        <pc:sldMkLst>
          <pc:docMk/>
          <pc:sldMk cId="1059077371" sldId="3005"/>
        </pc:sldMkLst>
        <pc:spChg chg="mod">
          <ac:chgData name="Katharina Ikrath" userId="cfb46c0e-784e-4967-ba00-ce9e1da3cf9e" providerId="ADAL" clId="{BC86BB7E-222F-4AC8-94FB-50A81ADE185F}" dt="2024-03-07T14:33:13.014" v="102" actId="2711"/>
          <ac:spMkLst>
            <pc:docMk/>
            <pc:sldMk cId="1059077371" sldId="3005"/>
            <ac:spMk id="2" creationId="{64E41526-9BD9-2A41-EA50-E1F58D2EB024}"/>
          </ac:spMkLst>
        </pc:spChg>
        <pc:spChg chg="mod">
          <ac:chgData name="Katharina Ikrath" userId="cfb46c0e-784e-4967-ba00-ce9e1da3cf9e" providerId="ADAL" clId="{BC86BB7E-222F-4AC8-94FB-50A81ADE185F}" dt="2024-03-07T14:33:17.447" v="103" actId="2711"/>
          <ac:spMkLst>
            <pc:docMk/>
            <pc:sldMk cId="1059077371" sldId="3005"/>
            <ac:spMk id="3" creationId="{D225BF72-45C1-5108-FA79-97F5D49E44D3}"/>
          </ac:spMkLst>
        </pc:spChg>
      </pc:sldChg>
      <pc:sldChg chg="modSp mod">
        <pc:chgData name="Katharina Ikrath" userId="cfb46c0e-784e-4967-ba00-ce9e1da3cf9e" providerId="ADAL" clId="{BC86BB7E-222F-4AC8-94FB-50A81ADE185F}" dt="2024-03-07T14:32:36.558" v="98" actId="255"/>
        <pc:sldMkLst>
          <pc:docMk/>
          <pc:sldMk cId="84553370" sldId="3007"/>
        </pc:sldMkLst>
        <pc:spChg chg="mod">
          <ac:chgData name="Katharina Ikrath" userId="cfb46c0e-784e-4967-ba00-ce9e1da3cf9e" providerId="ADAL" clId="{BC86BB7E-222F-4AC8-94FB-50A81ADE185F}" dt="2024-03-07T14:32:36.558" v="98" actId="255"/>
          <ac:spMkLst>
            <pc:docMk/>
            <pc:sldMk cId="84553370" sldId="3007"/>
            <ac:spMk id="2" creationId="{8D0B8B6C-0B0C-34BE-136A-3BC06A302D72}"/>
          </ac:spMkLst>
        </pc:spChg>
      </pc:sldChg>
      <pc:sldChg chg="modSp mod">
        <pc:chgData name="Katharina Ikrath" userId="cfb46c0e-784e-4967-ba00-ce9e1da3cf9e" providerId="ADAL" clId="{BC86BB7E-222F-4AC8-94FB-50A81ADE185F}" dt="2024-03-07T14:33:04.690" v="101" actId="2711"/>
        <pc:sldMkLst>
          <pc:docMk/>
          <pc:sldMk cId="2527164709" sldId="3008"/>
        </pc:sldMkLst>
        <pc:spChg chg="mod">
          <ac:chgData name="Katharina Ikrath" userId="cfb46c0e-784e-4967-ba00-ce9e1da3cf9e" providerId="ADAL" clId="{BC86BB7E-222F-4AC8-94FB-50A81ADE185F}" dt="2024-03-07T14:33:04.690" v="101" actId="2711"/>
          <ac:spMkLst>
            <pc:docMk/>
            <pc:sldMk cId="2527164709" sldId="3008"/>
            <ac:spMk id="9" creationId="{492D7DFA-D360-4620-BEB2-F50FD35A90C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7333DD58-B78E-E835-4152-A2ED171632D3}"/>
              </a:ext>
            </a:extLst>
          </p:cNvPr>
          <p:cNvSpPr>
            <a:spLocks noGrp="1"/>
          </p:cNvSpPr>
          <p:nvPr>
            <p:ph type="hdr" sz="quarter"/>
          </p:nvPr>
        </p:nvSpPr>
        <p:spPr>
          <a:xfrm>
            <a:off x="0" y="0"/>
            <a:ext cx="2946400" cy="495300"/>
          </a:xfrm>
          <a:prstGeom prst="rect">
            <a:avLst/>
          </a:prstGeom>
        </p:spPr>
        <p:txBody>
          <a:bodyPr vert="horz" lIns="88224" tIns="44111" rIns="88224" bIns="44111" rtlCol="0"/>
          <a:lstStyle>
            <a:lvl1pPr algn="l" eaLnBrk="1" hangingPunct="1">
              <a:defRPr sz="1200" dirty="0">
                <a:latin typeface="Arial" pitchFamily="8" charset="0"/>
                <a:cs typeface="MS PGothic" pitchFamily="34" charset="-128"/>
              </a:defRPr>
            </a:lvl1pPr>
          </a:lstStyle>
          <a:p>
            <a:pPr>
              <a:defRPr/>
            </a:pPr>
            <a:endParaRPr lang="de-DE"/>
          </a:p>
        </p:txBody>
      </p:sp>
      <p:sp>
        <p:nvSpPr>
          <p:cNvPr id="3" name="Datumsplatzhalter 2">
            <a:extLst>
              <a:ext uri="{FF2B5EF4-FFF2-40B4-BE49-F238E27FC236}">
                <a16:creationId xmlns:a16="http://schemas.microsoft.com/office/drawing/2014/main" id="{2E793606-DF9F-FC98-A81D-B37704707CB4}"/>
              </a:ext>
            </a:extLst>
          </p:cNvPr>
          <p:cNvSpPr>
            <a:spLocks noGrp="1"/>
          </p:cNvSpPr>
          <p:nvPr>
            <p:ph type="dt" sz="quarter" idx="1"/>
          </p:nvPr>
        </p:nvSpPr>
        <p:spPr>
          <a:xfrm>
            <a:off x="3849688" y="0"/>
            <a:ext cx="2946400" cy="495300"/>
          </a:xfrm>
          <a:prstGeom prst="rect">
            <a:avLst/>
          </a:prstGeom>
        </p:spPr>
        <p:txBody>
          <a:bodyPr vert="horz" wrap="square" lIns="88224" tIns="44111" rIns="88224" bIns="44111" numCol="1" anchor="t" anchorCtr="0" compatLnSpc="1">
            <a:prstTxWarp prst="textNoShape">
              <a:avLst/>
            </a:prstTxWarp>
          </a:bodyPr>
          <a:lstStyle>
            <a:lvl1pPr algn="r" eaLnBrk="1" hangingPunct="1">
              <a:defRPr sz="1200">
                <a:latin typeface="Arial" charset="0"/>
              </a:defRPr>
            </a:lvl1pPr>
          </a:lstStyle>
          <a:p>
            <a:pPr>
              <a:defRPr/>
            </a:pPr>
            <a:fld id="{B9F923D6-B832-7949-9BFA-F9D83CDE6EB5}" type="datetime1">
              <a:rPr lang="de-DE"/>
              <a:pPr>
                <a:defRPr/>
              </a:pPr>
              <a:t>07.03.2024</a:t>
            </a:fld>
            <a:endParaRPr lang="de-DE" dirty="0"/>
          </a:p>
        </p:txBody>
      </p:sp>
      <p:sp>
        <p:nvSpPr>
          <p:cNvPr id="4" name="Fußzeilenplatzhalter 3">
            <a:extLst>
              <a:ext uri="{FF2B5EF4-FFF2-40B4-BE49-F238E27FC236}">
                <a16:creationId xmlns:a16="http://schemas.microsoft.com/office/drawing/2014/main" id="{C553C5DE-010F-C310-A069-6C80931E131D}"/>
              </a:ext>
            </a:extLst>
          </p:cNvPr>
          <p:cNvSpPr>
            <a:spLocks noGrp="1"/>
          </p:cNvSpPr>
          <p:nvPr>
            <p:ph type="ftr" sz="quarter" idx="2"/>
          </p:nvPr>
        </p:nvSpPr>
        <p:spPr>
          <a:xfrm>
            <a:off x="0" y="9431338"/>
            <a:ext cx="2946400" cy="495300"/>
          </a:xfrm>
          <a:prstGeom prst="rect">
            <a:avLst/>
          </a:prstGeom>
        </p:spPr>
        <p:txBody>
          <a:bodyPr vert="horz" lIns="88224" tIns="44111" rIns="88224" bIns="44111" rtlCol="0" anchor="b"/>
          <a:lstStyle>
            <a:lvl1pPr algn="l" eaLnBrk="1" hangingPunct="1">
              <a:defRPr sz="1200" dirty="0">
                <a:latin typeface="Arial" pitchFamily="8" charset="0"/>
                <a:cs typeface="MS PGothic" pitchFamily="34" charset="-128"/>
              </a:defRPr>
            </a:lvl1pPr>
          </a:lstStyle>
          <a:p>
            <a:pPr>
              <a:defRPr/>
            </a:pPr>
            <a:endParaRPr lang="de-DE"/>
          </a:p>
        </p:txBody>
      </p:sp>
      <p:sp>
        <p:nvSpPr>
          <p:cNvPr id="5" name="Foliennummernplatzhalter 4">
            <a:extLst>
              <a:ext uri="{FF2B5EF4-FFF2-40B4-BE49-F238E27FC236}">
                <a16:creationId xmlns:a16="http://schemas.microsoft.com/office/drawing/2014/main" id="{DEE496A3-EB0D-A32D-E630-2FC2843F1E9C}"/>
              </a:ext>
            </a:extLst>
          </p:cNvPr>
          <p:cNvSpPr>
            <a:spLocks noGrp="1"/>
          </p:cNvSpPr>
          <p:nvPr>
            <p:ph type="sldNum" sz="quarter" idx="3"/>
          </p:nvPr>
        </p:nvSpPr>
        <p:spPr>
          <a:xfrm>
            <a:off x="3849688" y="9431338"/>
            <a:ext cx="2946400" cy="495300"/>
          </a:xfrm>
          <a:prstGeom prst="rect">
            <a:avLst/>
          </a:prstGeom>
        </p:spPr>
        <p:txBody>
          <a:bodyPr vert="horz" wrap="square" lIns="88224" tIns="44111" rIns="88224" bIns="44111" numCol="1" anchor="b" anchorCtr="0" compatLnSpc="1">
            <a:prstTxWarp prst="textNoShape">
              <a:avLst/>
            </a:prstTxWarp>
          </a:bodyPr>
          <a:lstStyle>
            <a:lvl1pPr algn="r" eaLnBrk="1" hangingPunct="1">
              <a:defRPr sz="1200">
                <a:latin typeface="Arial" charset="0"/>
              </a:defRPr>
            </a:lvl1pPr>
          </a:lstStyle>
          <a:p>
            <a:pPr>
              <a:defRPr/>
            </a:pPr>
            <a:fld id="{736885BD-C844-1E4C-B3D2-5E6D12A45E5F}" type="slidenum">
              <a:rPr lang="de-DE"/>
              <a:pPr>
                <a:defRPr/>
              </a:pPr>
              <a:t>‹#›</a:t>
            </a:fld>
            <a:endParaRPr lang="de-DE"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40575533-2030-5B56-94D8-DEBEFD4E5B22}"/>
              </a:ext>
            </a:extLst>
          </p:cNvPr>
          <p:cNvSpPr>
            <a:spLocks noGrp="1"/>
          </p:cNvSpPr>
          <p:nvPr>
            <p:ph type="hdr" sz="quarter"/>
          </p:nvPr>
        </p:nvSpPr>
        <p:spPr>
          <a:xfrm>
            <a:off x="0" y="0"/>
            <a:ext cx="2946400" cy="495300"/>
          </a:xfrm>
          <a:prstGeom prst="rect">
            <a:avLst/>
          </a:prstGeom>
        </p:spPr>
        <p:txBody>
          <a:bodyPr vert="horz" lIns="88224" tIns="44111" rIns="88224" bIns="44111" rtlCol="0"/>
          <a:lstStyle>
            <a:lvl1pPr algn="l" eaLnBrk="1" hangingPunct="1">
              <a:defRPr sz="1200" dirty="0">
                <a:latin typeface="Arial" pitchFamily="8" charset="0"/>
                <a:cs typeface="MS PGothic" pitchFamily="34" charset="-128"/>
              </a:defRPr>
            </a:lvl1pPr>
          </a:lstStyle>
          <a:p>
            <a:pPr>
              <a:defRPr/>
            </a:pPr>
            <a:endParaRPr lang="de-DE"/>
          </a:p>
        </p:txBody>
      </p:sp>
      <p:sp>
        <p:nvSpPr>
          <p:cNvPr id="3" name="Datumsplatzhalter 2">
            <a:extLst>
              <a:ext uri="{FF2B5EF4-FFF2-40B4-BE49-F238E27FC236}">
                <a16:creationId xmlns:a16="http://schemas.microsoft.com/office/drawing/2014/main" id="{76323AA1-D269-7953-7311-B8DF0DAE713B}"/>
              </a:ext>
            </a:extLst>
          </p:cNvPr>
          <p:cNvSpPr>
            <a:spLocks noGrp="1"/>
          </p:cNvSpPr>
          <p:nvPr>
            <p:ph type="dt" idx="1"/>
          </p:nvPr>
        </p:nvSpPr>
        <p:spPr>
          <a:xfrm>
            <a:off x="3849688" y="0"/>
            <a:ext cx="2946400" cy="495300"/>
          </a:xfrm>
          <a:prstGeom prst="rect">
            <a:avLst/>
          </a:prstGeom>
        </p:spPr>
        <p:txBody>
          <a:bodyPr vert="horz" wrap="square" lIns="88224" tIns="44111" rIns="88224" bIns="44111" numCol="1" anchor="t" anchorCtr="0" compatLnSpc="1">
            <a:prstTxWarp prst="textNoShape">
              <a:avLst/>
            </a:prstTxWarp>
          </a:bodyPr>
          <a:lstStyle>
            <a:lvl1pPr algn="r" eaLnBrk="1" hangingPunct="1">
              <a:defRPr sz="1200">
                <a:latin typeface="Arial" charset="0"/>
              </a:defRPr>
            </a:lvl1pPr>
          </a:lstStyle>
          <a:p>
            <a:pPr>
              <a:defRPr/>
            </a:pPr>
            <a:fld id="{FA0BF391-AC35-3B4D-8CFC-48B5BF8D039F}" type="datetime1">
              <a:rPr lang="de-DE"/>
              <a:pPr>
                <a:defRPr/>
              </a:pPr>
              <a:t>07.03.2024</a:t>
            </a:fld>
            <a:endParaRPr lang="de-DE" dirty="0"/>
          </a:p>
        </p:txBody>
      </p:sp>
      <p:sp>
        <p:nvSpPr>
          <p:cNvPr id="4" name="Folienbildplatzhalter 3">
            <a:extLst>
              <a:ext uri="{FF2B5EF4-FFF2-40B4-BE49-F238E27FC236}">
                <a16:creationId xmlns:a16="http://schemas.microsoft.com/office/drawing/2014/main" id="{536B745E-D46A-DBB4-3375-931437AE08C0}"/>
              </a:ext>
            </a:extLst>
          </p:cNvPr>
          <p:cNvSpPr>
            <a:spLocks noGrp="1" noRot="1" noChangeAspect="1"/>
          </p:cNvSpPr>
          <p:nvPr>
            <p:ph type="sldImg" idx="2"/>
          </p:nvPr>
        </p:nvSpPr>
        <p:spPr>
          <a:xfrm>
            <a:off x="92075" y="746125"/>
            <a:ext cx="6613525" cy="3721100"/>
          </a:xfrm>
          <a:prstGeom prst="rect">
            <a:avLst/>
          </a:prstGeom>
          <a:noFill/>
          <a:ln w="12700">
            <a:solidFill>
              <a:prstClr val="black"/>
            </a:solidFill>
          </a:ln>
        </p:spPr>
        <p:txBody>
          <a:bodyPr vert="horz" lIns="88224" tIns="44111" rIns="88224" bIns="44111" rtlCol="0" anchor="ctr"/>
          <a:lstStyle/>
          <a:p>
            <a:pPr lvl="0"/>
            <a:endParaRPr lang="de-DE" noProof="0" dirty="0"/>
          </a:p>
        </p:txBody>
      </p:sp>
      <p:sp>
        <p:nvSpPr>
          <p:cNvPr id="5" name="Notizenplatzhalter 4">
            <a:extLst>
              <a:ext uri="{FF2B5EF4-FFF2-40B4-BE49-F238E27FC236}">
                <a16:creationId xmlns:a16="http://schemas.microsoft.com/office/drawing/2014/main" id="{30490E0F-222D-351E-12CF-1698B09456B4}"/>
              </a:ext>
            </a:extLst>
          </p:cNvPr>
          <p:cNvSpPr>
            <a:spLocks noGrp="1"/>
          </p:cNvSpPr>
          <p:nvPr>
            <p:ph type="body" sz="quarter" idx="3"/>
          </p:nvPr>
        </p:nvSpPr>
        <p:spPr>
          <a:xfrm>
            <a:off x="679450" y="4714875"/>
            <a:ext cx="5438775" cy="4467225"/>
          </a:xfrm>
          <a:prstGeom prst="rect">
            <a:avLst/>
          </a:prstGeom>
        </p:spPr>
        <p:txBody>
          <a:bodyPr vert="horz" wrap="square" lIns="88224" tIns="44111" rIns="88224" bIns="44111" numCol="1" anchor="t" anchorCtr="0" compatLnSpc="1">
            <a:prstTxWarp prst="textNoShape">
              <a:avLst/>
            </a:prstTxWarp>
            <a:normAutofit/>
          </a:bodyPr>
          <a:lstStyle/>
          <a:p>
            <a:pPr lvl="0"/>
            <a:r>
              <a:rPr lang="de-AT" noProof="0"/>
              <a:t>Mastertextformat bearbeiten</a:t>
            </a:r>
          </a:p>
          <a:p>
            <a:pPr lvl="1"/>
            <a:r>
              <a:rPr lang="de-AT" noProof="0"/>
              <a:t>Zweite Ebene</a:t>
            </a:r>
          </a:p>
          <a:p>
            <a:pPr lvl="2"/>
            <a:r>
              <a:rPr lang="de-AT" noProof="0"/>
              <a:t>Dritte Ebene</a:t>
            </a:r>
          </a:p>
          <a:p>
            <a:pPr lvl="3"/>
            <a:r>
              <a:rPr lang="de-AT" noProof="0"/>
              <a:t>Vierte Ebene</a:t>
            </a:r>
          </a:p>
          <a:p>
            <a:pPr lvl="4"/>
            <a:r>
              <a:rPr lang="de-AT" noProof="0"/>
              <a:t>Fünfte Ebene</a:t>
            </a:r>
            <a:endParaRPr lang="de-DE" noProof="0"/>
          </a:p>
        </p:txBody>
      </p:sp>
      <p:sp>
        <p:nvSpPr>
          <p:cNvPr id="6" name="Fußzeilenplatzhalter 5">
            <a:extLst>
              <a:ext uri="{FF2B5EF4-FFF2-40B4-BE49-F238E27FC236}">
                <a16:creationId xmlns:a16="http://schemas.microsoft.com/office/drawing/2014/main" id="{5A3B48F6-4F41-F390-B655-27E267695ACF}"/>
              </a:ext>
            </a:extLst>
          </p:cNvPr>
          <p:cNvSpPr>
            <a:spLocks noGrp="1"/>
          </p:cNvSpPr>
          <p:nvPr>
            <p:ph type="ftr" sz="quarter" idx="4"/>
          </p:nvPr>
        </p:nvSpPr>
        <p:spPr>
          <a:xfrm>
            <a:off x="0" y="9431338"/>
            <a:ext cx="2946400" cy="495300"/>
          </a:xfrm>
          <a:prstGeom prst="rect">
            <a:avLst/>
          </a:prstGeom>
        </p:spPr>
        <p:txBody>
          <a:bodyPr vert="horz" lIns="88224" tIns="44111" rIns="88224" bIns="44111" rtlCol="0" anchor="b"/>
          <a:lstStyle>
            <a:lvl1pPr algn="l" eaLnBrk="1" hangingPunct="1">
              <a:defRPr sz="1200" dirty="0">
                <a:latin typeface="Arial" pitchFamily="8" charset="0"/>
                <a:cs typeface="MS PGothic" pitchFamily="34" charset="-128"/>
              </a:defRPr>
            </a:lvl1pPr>
          </a:lstStyle>
          <a:p>
            <a:pPr>
              <a:defRPr/>
            </a:pPr>
            <a:endParaRPr lang="de-DE"/>
          </a:p>
        </p:txBody>
      </p:sp>
      <p:sp>
        <p:nvSpPr>
          <p:cNvPr id="7" name="Foliennummernplatzhalter 6">
            <a:extLst>
              <a:ext uri="{FF2B5EF4-FFF2-40B4-BE49-F238E27FC236}">
                <a16:creationId xmlns:a16="http://schemas.microsoft.com/office/drawing/2014/main" id="{DA8C7EAC-7D60-877E-4756-4956506399FA}"/>
              </a:ext>
            </a:extLst>
          </p:cNvPr>
          <p:cNvSpPr>
            <a:spLocks noGrp="1"/>
          </p:cNvSpPr>
          <p:nvPr>
            <p:ph type="sldNum" sz="quarter" idx="5"/>
          </p:nvPr>
        </p:nvSpPr>
        <p:spPr>
          <a:xfrm>
            <a:off x="3849688" y="9431338"/>
            <a:ext cx="2946400" cy="495300"/>
          </a:xfrm>
          <a:prstGeom prst="rect">
            <a:avLst/>
          </a:prstGeom>
        </p:spPr>
        <p:txBody>
          <a:bodyPr vert="horz" wrap="square" lIns="88224" tIns="44111" rIns="88224" bIns="44111" numCol="1" anchor="b" anchorCtr="0" compatLnSpc="1">
            <a:prstTxWarp prst="textNoShape">
              <a:avLst/>
            </a:prstTxWarp>
          </a:bodyPr>
          <a:lstStyle>
            <a:lvl1pPr algn="r" eaLnBrk="1" hangingPunct="1">
              <a:defRPr sz="1200">
                <a:latin typeface="Arial" charset="0"/>
              </a:defRPr>
            </a:lvl1pPr>
          </a:lstStyle>
          <a:p>
            <a:pPr>
              <a:defRPr/>
            </a:pPr>
            <a:fld id="{53ACB6B3-8B41-C84A-85CF-7A990EEED275}" type="slidenum">
              <a:rPr lang="de-DE"/>
              <a:pPr>
                <a:defRPr/>
              </a:pPr>
              <a:t>‹#›</a:t>
            </a:fld>
            <a:endParaRPr lang="de-DE" dirty="0"/>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8" charset="-128"/>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a:extLst>
              <a:ext uri="{FF2B5EF4-FFF2-40B4-BE49-F238E27FC236}">
                <a16:creationId xmlns:a16="http://schemas.microsoft.com/office/drawing/2014/main" id="{A4CC8C26-8657-8086-8FD9-F5031B9C50E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0" name="Notes Placeholder 2">
            <a:extLst>
              <a:ext uri="{FF2B5EF4-FFF2-40B4-BE49-F238E27FC236}">
                <a16:creationId xmlns:a16="http://schemas.microsoft.com/office/drawing/2014/main" id="{7BEDAE04-1ED8-4985-F3E9-6AA26A64F44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en-DE" dirty="0"/>
              <a:t>Dear .... </a:t>
            </a:r>
            <a:r>
              <a:rPr lang="de-DE" altLang="en-DE" dirty="0" err="1"/>
              <a:t>Thank</a:t>
            </a:r>
            <a:r>
              <a:rPr lang="de-DE" altLang="en-DE" dirty="0"/>
              <a:t> </a:t>
            </a:r>
            <a:r>
              <a:rPr lang="de-DE" altLang="en-DE" dirty="0" err="1"/>
              <a:t>you</a:t>
            </a:r>
            <a:r>
              <a:rPr lang="de-DE" altLang="en-DE" dirty="0"/>
              <a:t> </a:t>
            </a:r>
            <a:r>
              <a:rPr lang="de-DE" altLang="en-DE" dirty="0" err="1"/>
              <a:t>for</a:t>
            </a:r>
            <a:r>
              <a:rPr lang="de-DE" altLang="en-DE" dirty="0"/>
              <a:t> </a:t>
            </a:r>
            <a:r>
              <a:rPr lang="de-DE" altLang="en-DE" dirty="0" err="1"/>
              <a:t>your</a:t>
            </a:r>
            <a:r>
              <a:rPr lang="de-DE" altLang="en-DE" dirty="0"/>
              <a:t> </a:t>
            </a:r>
            <a:r>
              <a:rPr lang="de-DE" altLang="en-DE" dirty="0" err="1"/>
              <a:t>kind</a:t>
            </a:r>
            <a:r>
              <a:rPr lang="de-DE" altLang="en-DE" dirty="0"/>
              <a:t> </a:t>
            </a:r>
            <a:r>
              <a:rPr lang="de-DE" altLang="en-DE" dirty="0" err="1"/>
              <a:t>introduction</a:t>
            </a:r>
            <a:r>
              <a:rPr lang="de-DE" altLang="en-DE" dirty="0"/>
              <a:t>.</a:t>
            </a:r>
            <a:r>
              <a:rPr lang="de-DE" altLang="en-DE" baseline="0" dirty="0"/>
              <a:t> </a:t>
            </a:r>
          </a:p>
          <a:p>
            <a:endParaRPr lang="de-DE" altLang="en-DE" baseline="0" dirty="0"/>
          </a:p>
        </p:txBody>
      </p:sp>
      <p:sp>
        <p:nvSpPr>
          <p:cNvPr id="17411" name="Slide Number Placeholder 3">
            <a:extLst>
              <a:ext uri="{FF2B5EF4-FFF2-40B4-BE49-F238E27FC236}">
                <a16:creationId xmlns:a16="http://schemas.microsoft.com/office/drawing/2014/main" id="{345B20A6-AAF4-2C4C-896D-87D823BF0E0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BB7FEF8D-5A2F-AD49-BF4E-73E3336AC6F6}" type="slidenum">
              <a:rPr lang="de-DE" altLang="en-DE" smtClean="0"/>
              <a:pPr/>
              <a:t>1</a:t>
            </a:fld>
            <a:endParaRPr lang="de-DE" altLang="en-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dirty="0">
                <a:effectLst/>
                <a:latin typeface="Calibri" panose="020F0502020204030204" pitchFamily="34" charset="0"/>
                <a:ea typeface="Calibri" panose="020F0502020204030204" pitchFamily="34" charset="0"/>
                <a:cs typeface="Calibri" panose="020F0502020204030204" pitchFamily="34" charset="0"/>
              </a:rPr>
              <a:t>in </a:t>
            </a:r>
            <a:r>
              <a:rPr lang="en-US" sz="1200" b="1" dirty="0">
                <a:effectLst/>
                <a:latin typeface="Calibri" panose="020F0502020204030204" pitchFamily="34" charset="0"/>
                <a:ea typeface="Calibri" panose="020F0502020204030204" pitchFamily="34" charset="0"/>
                <a:cs typeface="Calibri" panose="020F0502020204030204" pitchFamily="34" charset="0"/>
              </a:rPr>
              <a:t>50%</a:t>
            </a:r>
            <a:r>
              <a:rPr lang="en-US" sz="1200" dirty="0">
                <a:effectLst/>
                <a:latin typeface="Calibri" panose="020F0502020204030204" pitchFamily="34" charset="0"/>
                <a:ea typeface="Calibri" panose="020F0502020204030204" pitchFamily="34" charset="0"/>
                <a:cs typeface="Calibri" panose="020F0502020204030204" pitchFamily="34" charset="0"/>
              </a:rPr>
              <a:t> of hospitals infant length was measured by only one and not two healthcare professionals,</a:t>
            </a:r>
            <a:r>
              <a:rPr lang="en-US" sz="1200" baseline="0" dirty="0">
                <a:effectLst/>
                <a:latin typeface="Calibri" panose="020F0502020204030204" pitchFamily="34" charset="0"/>
                <a:ea typeface="Calibri" panose="020F0502020204030204" pitchFamily="34" charset="0"/>
                <a:cs typeface="Calibri" panose="020F0502020204030204" pitchFamily="34" charset="0"/>
              </a:rPr>
              <a:t> as recommended in order to fix the infant properly.</a:t>
            </a:r>
            <a:endParaRPr lang="en-DE" dirty="0"/>
          </a:p>
        </p:txBody>
      </p:sp>
      <p:sp>
        <p:nvSpPr>
          <p:cNvPr id="4" name="Slide Number Placeholder 3"/>
          <p:cNvSpPr>
            <a:spLocks noGrp="1"/>
          </p:cNvSpPr>
          <p:nvPr>
            <p:ph type="sldNum" sz="quarter" idx="5"/>
          </p:nvPr>
        </p:nvSpPr>
        <p:spPr/>
        <p:txBody>
          <a:bodyPr/>
          <a:lstStyle/>
          <a:p>
            <a:pPr>
              <a:defRPr/>
            </a:pPr>
            <a:fld id="{53ACB6B3-8B41-C84A-85CF-7A990EEED275}" type="slidenum">
              <a:rPr lang="de-DE" smtClean="0"/>
              <a:pPr>
                <a:defRPr/>
              </a:pPr>
              <a:t>16</a:t>
            </a:fld>
            <a:endParaRPr lang="de-DE" dirty="0"/>
          </a:p>
        </p:txBody>
      </p:sp>
    </p:spTree>
    <p:extLst>
      <p:ext uri="{BB962C8B-B14F-4D97-AF65-F5344CB8AC3E}">
        <p14:creationId xmlns:p14="http://schemas.microsoft.com/office/powerpoint/2010/main" val="20945817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defRPr/>
            </a:pPr>
            <a:r>
              <a:rPr lang="en-US" sz="1200" dirty="0">
                <a:effectLst/>
                <a:latin typeface="Calibri" panose="020F0502020204030204" pitchFamily="34" charset="0"/>
                <a:ea typeface="Calibri" panose="020F0502020204030204" pitchFamily="34" charset="0"/>
                <a:cs typeface="Calibri" panose="020F0502020204030204" pitchFamily="34" charset="0"/>
              </a:rPr>
              <a:t>In the next slides we compare the</a:t>
            </a:r>
            <a:r>
              <a:rPr lang="en-US" sz="1200" baseline="0" dirty="0">
                <a:effectLst/>
                <a:latin typeface="Calibri" panose="020F0502020204030204" pitchFamily="34" charset="0"/>
                <a:ea typeface="Calibri" panose="020F0502020204030204" pitchFamily="34" charset="0"/>
                <a:cs typeface="Calibri" panose="020F0502020204030204" pitchFamily="34" charset="0"/>
              </a:rPr>
              <a:t> estimates –</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dirty="0">
                <a:latin typeface="Calibri" panose="020F0502020204030204" pitchFamily="34" charset="0"/>
                <a:ea typeface="Calibri" panose="020F0502020204030204" pitchFamily="34" charset="0"/>
                <a:cs typeface="Calibri" panose="020F0502020204030204" pitchFamily="34" charset="0"/>
              </a:rPr>
              <a:t>the light bars- </a:t>
            </a:r>
            <a:r>
              <a:rPr lang="en-US" sz="1200" baseline="0" dirty="0">
                <a:effectLst/>
                <a:latin typeface="Calibri" panose="020F0502020204030204" pitchFamily="34" charset="0"/>
                <a:ea typeface="Calibri" panose="020F0502020204030204" pitchFamily="34" charset="0"/>
                <a:cs typeface="Calibri" panose="020F0502020204030204" pitchFamily="34" charset="0"/>
              </a:rPr>
              <a:t> given</a:t>
            </a:r>
            <a:r>
              <a:rPr lang="en-US" sz="1200" dirty="0">
                <a:effectLst/>
                <a:latin typeface="Calibri" panose="020F0502020204030204" pitchFamily="34" charset="0"/>
                <a:ea typeface="Calibri" panose="020F0502020204030204" pitchFamily="34" charset="0"/>
                <a:cs typeface="Calibri" panose="020F0502020204030204" pitchFamily="34" charset="0"/>
              </a:rPr>
              <a:t> in the questionnaires, mostly by a consultant</a:t>
            </a:r>
            <a:r>
              <a:rPr lang="en-US" sz="1200" baseline="0" dirty="0">
                <a:effectLst/>
                <a:latin typeface="Calibri" panose="020F0502020204030204" pitchFamily="34" charset="0"/>
                <a:ea typeface="Calibri" panose="020F0502020204030204" pitchFamily="34" charset="0"/>
                <a:cs typeface="Calibri" panose="020F0502020204030204" pitchFamily="34" charset="0"/>
              </a:rPr>
              <a:t> - with the reports in the discharge letters -</a:t>
            </a:r>
            <a:r>
              <a:rPr lang="en-US" sz="1200" dirty="0">
                <a:effectLst/>
                <a:latin typeface="Calibri" panose="020F0502020204030204" pitchFamily="34" charset="0"/>
                <a:ea typeface="Calibri" panose="020F0502020204030204" pitchFamily="34" charset="0"/>
                <a:cs typeface="Calibri" panose="020F0502020204030204" pitchFamily="34" charset="0"/>
              </a:rPr>
              <a:t> the </a:t>
            </a:r>
            <a:r>
              <a:rPr lang="en-US" dirty="0">
                <a:latin typeface="Calibri" panose="020F0502020204030204" pitchFamily="34" charset="0"/>
                <a:ea typeface="Calibri" panose="020F0502020204030204" pitchFamily="34" charset="0"/>
                <a:cs typeface="Calibri" panose="020F0502020204030204" pitchFamily="34" charset="0"/>
              </a:rPr>
              <a:t>dark bars – assessed in practical tasks </a:t>
            </a:r>
            <a:r>
              <a:rPr lang="en-US" sz="1200" baseline="0" dirty="0">
                <a:effectLst/>
                <a:latin typeface="Calibri" panose="020F0502020204030204" pitchFamily="34" charset="0"/>
                <a:ea typeface="Calibri" panose="020F0502020204030204" pitchFamily="34" charset="0"/>
                <a:cs typeface="Calibri" panose="020F0502020204030204" pitchFamily="34" charset="0"/>
              </a:rPr>
              <a:t>from</a:t>
            </a:r>
            <a:r>
              <a:rPr lang="en-US" dirty="0">
                <a:latin typeface="Calibri" panose="020F0502020204030204" pitchFamily="34" charset="0"/>
                <a:ea typeface="Calibri" panose="020F0502020204030204" pitchFamily="34" charset="0"/>
                <a:cs typeface="Calibri" panose="020F0502020204030204" pitchFamily="34" charset="0"/>
              </a:rPr>
              <a:t> </a:t>
            </a:r>
            <a:r>
              <a:rPr lang="en-US" sz="1200" dirty="0">
                <a:effectLst/>
                <a:latin typeface="Calibri" panose="020F0502020204030204" pitchFamily="34" charset="0"/>
                <a:ea typeface="Calibri" panose="020F0502020204030204" pitchFamily="34" charset="0"/>
                <a:cs typeface="Calibri" panose="020F0502020204030204" pitchFamily="34" charset="0"/>
              </a:rPr>
              <a:t>8 randomly chosen patients. </a:t>
            </a:r>
            <a:r>
              <a:rPr lang="en-US" dirty="0">
                <a:latin typeface="Calibri" panose="020F0502020204030204" pitchFamily="34" charset="0"/>
                <a:ea typeface="Calibri" panose="020F0502020204030204" pitchFamily="34" charset="0"/>
                <a:cs typeface="Calibri" panose="020F0502020204030204" pitchFamily="34" charset="0"/>
              </a:rPr>
              <a:t> </a:t>
            </a:r>
          </a:p>
          <a:p>
            <a:pPr lvl="0">
              <a:defRPr/>
            </a:pPr>
            <a:r>
              <a:rPr lang="en-US" dirty="0">
                <a:latin typeface="Calibri" panose="020F0502020204030204" pitchFamily="34" charset="0"/>
                <a:ea typeface="Calibri" panose="020F0502020204030204" pitchFamily="34" charset="0"/>
                <a:cs typeface="Calibri" panose="020F0502020204030204" pitchFamily="34" charset="0"/>
              </a:rPr>
              <a:t>On the left the results for </a:t>
            </a:r>
            <a:r>
              <a:rPr lang="en-US" sz="1200" baseline="0" dirty="0">
                <a:effectLst/>
                <a:latin typeface="Calibri" panose="020F0502020204030204" pitchFamily="34" charset="0"/>
                <a:ea typeface="Calibri" panose="020F0502020204030204" pitchFamily="34" charset="0"/>
                <a:cs typeface="Calibri" panose="020F0502020204030204" pitchFamily="34" charset="0"/>
              </a:rPr>
              <a:t>randomly chosen GI</a:t>
            </a:r>
            <a:r>
              <a:rPr lang="en-US" dirty="0">
                <a:latin typeface="Calibri" panose="020F0502020204030204" pitchFamily="34" charset="0"/>
                <a:ea typeface="Calibri" panose="020F0502020204030204" pitchFamily="34" charset="0"/>
                <a:cs typeface="Calibri" panose="020F0502020204030204" pitchFamily="34" charset="0"/>
              </a:rPr>
              <a:t>, on the right for </a:t>
            </a:r>
            <a:r>
              <a:rPr lang="en-US" sz="1200" baseline="0" dirty="0">
                <a:effectLst/>
                <a:latin typeface="Calibri" panose="020F0502020204030204" pitchFamily="34" charset="0"/>
                <a:ea typeface="Calibri" panose="020F0502020204030204" pitchFamily="34" charset="0"/>
                <a:cs typeface="Calibri" panose="020F0502020204030204" pitchFamily="34" charset="0"/>
              </a:rPr>
              <a:t>general ped patients. </a:t>
            </a:r>
            <a:endParaRPr lang="en-US" sz="12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latin typeface="Calibri" panose="020F0502020204030204" pitchFamily="34" charset="0"/>
                <a:ea typeface="Calibri" panose="020F0502020204030204" pitchFamily="34" charset="0"/>
                <a:cs typeface="Calibri" panose="020F0502020204030204" pitchFamily="34" charset="0"/>
              </a:rPr>
              <a:t>For weight, for GI patients estimates and reported values did not differ significantly.</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dirty="0">
                <a:effectLst/>
                <a:latin typeface="Calibri" panose="020F0502020204030204" pitchFamily="34" charset="0"/>
                <a:ea typeface="Calibri" panose="020F0502020204030204" pitchFamily="34" charset="0"/>
                <a:cs typeface="Calibri" panose="020F0502020204030204" pitchFamily="34" charset="0"/>
              </a:rPr>
              <a:t>For general pediatric patients there was a trend for better estimation. In 14% of the letters no weight was reported  </a:t>
            </a:r>
            <a:r>
              <a:rPr lang="en-US" sz="1200" b="0" dirty="0">
                <a:effectLst/>
                <a:latin typeface="Calibri" panose="020F0502020204030204" pitchFamily="34" charset="0"/>
                <a:ea typeface="Calibri" panose="020F0502020204030204" pitchFamily="34" charset="0"/>
                <a:cs typeface="Calibri" panose="020F0502020204030204" pitchFamily="34" charset="0"/>
              </a:rPr>
              <a:t>. </a:t>
            </a:r>
            <a:endParaRPr lang="en-DE" b="0" dirty="0"/>
          </a:p>
          <a:p>
            <a:endParaRPr lang="en-DE" dirty="0"/>
          </a:p>
        </p:txBody>
      </p:sp>
      <p:sp>
        <p:nvSpPr>
          <p:cNvPr id="4" name="Slide Number Placeholder 3"/>
          <p:cNvSpPr>
            <a:spLocks noGrp="1"/>
          </p:cNvSpPr>
          <p:nvPr>
            <p:ph type="sldNum" sz="quarter" idx="5"/>
          </p:nvPr>
        </p:nvSpPr>
        <p:spPr/>
        <p:txBody>
          <a:bodyPr/>
          <a:lstStyle/>
          <a:p>
            <a:pPr>
              <a:defRPr/>
            </a:pPr>
            <a:fld id="{53ACB6B3-8B41-C84A-85CF-7A990EEED275}" type="slidenum">
              <a:rPr lang="de-DE" smtClean="0"/>
              <a:pPr>
                <a:defRPr/>
              </a:pPr>
              <a:t>21</a:t>
            </a:fld>
            <a:endParaRPr lang="de-DE" dirty="0"/>
          </a:p>
        </p:txBody>
      </p:sp>
    </p:spTree>
    <p:extLst>
      <p:ext uri="{BB962C8B-B14F-4D97-AF65-F5344CB8AC3E}">
        <p14:creationId xmlns:p14="http://schemas.microsoft.com/office/powerpoint/2010/main" val="39592926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DE" dirty="0"/>
              <a:t>For height, physicians` estimat</a:t>
            </a:r>
            <a:r>
              <a:rPr lang="de-DE" dirty="0"/>
              <a:t>es on </a:t>
            </a:r>
            <a:r>
              <a:rPr lang="en-DE" dirty="0"/>
              <a:t>missing documentation was only 3% for both patients group.  However, </a:t>
            </a:r>
            <a:r>
              <a:rPr lang="de-DE" dirty="0" err="1"/>
              <a:t>the</a:t>
            </a:r>
            <a:r>
              <a:rPr lang="de-DE" dirty="0"/>
              <a:t> </a:t>
            </a:r>
            <a:r>
              <a:rPr lang="de-DE" dirty="0" err="1"/>
              <a:t>discharge</a:t>
            </a:r>
            <a:r>
              <a:rPr lang="de-DE" dirty="0"/>
              <a:t> </a:t>
            </a:r>
            <a:r>
              <a:rPr lang="de-DE" dirty="0" err="1"/>
              <a:t>letters</a:t>
            </a:r>
            <a:r>
              <a:rPr lang="de-DE" dirty="0"/>
              <a:t> </a:t>
            </a:r>
            <a:r>
              <a:rPr lang="de-DE" dirty="0" err="1"/>
              <a:t>disclosed</a:t>
            </a:r>
            <a:r>
              <a:rPr lang="de-DE" dirty="0"/>
              <a:t> </a:t>
            </a:r>
            <a:r>
              <a:rPr lang="de-DE" dirty="0" err="1"/>
              <a:t>no</a:t>
            </a:r>
            <a:r>
              <a:rPr lang="de-DE" dirty="0"/>
              <a:t> </a:t>
            </a:r>
            <a:r>
              <a:rPr lang="de-DE" dirty="0" err="1"/>
              <a:t>height</a:t>
            </a:r>
            <a:r>
              <a:rPr lang="de-DE" dirty="0"/>
              <a:t> </a:t>
            </a:r>
            <a:r>
              <a:rPr lang="de-DE" dirty="0" err="1"/>
              <a:t>data</a:t>
            </a:r>
            <a:r>
              <a:rPr lang="de-DE" dirty="0"/>
              <a:t> in 14% </a:t>
            </a:r>
            <a:r>
              <a:rPr lang="de-DE" dirty="0" err="1"/>
              <a:t>of</a:t>
            </a:r>
            <a:r>
              <a:rPr lang="de-DE" dirty="0"/>
              <a:t> </a:t>
            </a:r>
            <a:r>
              <a:rPr lang="en-DE" dirty="0"/>
              <a:t>GI </a:t>
            </a:r>
            <a:r>
              <a:rPr lang="de-DE" dirty="0"/>
              <a:t>and </a:t>
            </a:r>
            <a:r>
              <a:rPr lang="de-DE" dirty="0" err="1"/>
              <a:t>even</a:t>
            </a:r>
            <a:r>
              <a:rPr lang="de-DE" dirty="0"/>
              <a:t> 28% </a:t>
            </a:r>
            <a:r>
              <a:rPr lang="de-DE" dirty="0" err="1"/>
              <a:t>of</a:t>
            </a:r>
            <a:r>
              <a:rPr lang="de-DE" dirty="0"/>
              <a:t> </a:t>
            </a:r>
            <a:r>
              <a:rPr lang="de-DE" dirty="0" err="1"/>
              <a:t>general</a:t>
            </a:r>
            <a:r>
              <a:rPr lang="de-DE" dirty="0"/>
              <a:t> </a:t>
            </a:r>
            <a:r>
              <a:rPr lang="de-DE" dirty="0" err="1"/>
              <a:t>patients</a:t>
            </a:r>
            <a:r>
              <a:rPr lang="de-DE" dirty="0"/>
              <a:t>. </a:t>
            </a:r>
          </a:p>
        </p:txBody>
      </p:sp>
      <p:sp>
        <p:nvSpPr>
          <p:cNvPr id="4" name="Slide Number Placeholder 3"/>
          <p:cNvSpPr>
            <a:spLocks noGrp="1"/>
          </p:cNvSpPr>
          <p:nvPr>
            <p:ph type="sldNum" sz="quarter" idx="5"/>
          </p:nvPr>
        </p:nvSpPr>
        <p:spPr/>
        <p:txBody>
          <a:bodyPr/>
          <a:lstStyle/>
          <a:p>
            <a:pPr>
              <a:defRPr/>
            </a:pPr>
            <a:fld id="{53ACB6B3-8B41-C84A-85CF-7A990EEED275}" type="slidenum">
              <a:rPr lang="de-DE" smtClean="0"/>
              <a:pPr>
                <a:defRPr/>
              </a:pPr>
              <a:t>22</a:t>
            </a:fld>
            <a:endParaRPr lang="de-DE" dirty="0"/>
          </a:p>
        </p:txBody>
      </p:sp>
    </p:spTree>
    <p:extLst>
      <p:ext uri="{BB962C8B-B14F-4D97-AF65-F5344CB8AC3E}">
        <p14:creationId xmlns:p14="http://schemas.microsoft.com/office/powerpoint/2010/main" val="30639463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With respect to documentation of weight percentiles, the estimation was too optimistic for both patients groups, with a thirds of the GI and half of the general patients having no values given in the discharge letters. Both being significant</a:t>
            </a:r>
          </a:p>
        </p:txBody>
      </p:sp>
      <p:sp>
        <p:nvSpPr>
          <p:cNvPr id="4" name="Slide Number Placeholder 3"/>
          <p:cNvSpPr>
            <a:spLocks noGrp="1"/>
          </p:cNvSpPr>
          <p:nvPr>
            <p:ph type="sldNum" sz="quarter" idx="5"/>
          </p:nvPr>
        </p:nvSpPr>
        <p:spPr/>
        <p:txBody>
          <a:bodyPr/>
          <a:lstStyle/>
          <a:p>
            <a:pPr>
              <a:defRPr/>
            </a:pPr>
            <a:fld id="{53ACB6B3-8B41-C84A-85CF-7A990EEED275}" type="slidenum">
              <a:rPr lang="de-DE" smtClean="0"/>
              <a:pPr>
                <a:defRPr/>
              </a:pPr>
              <a:t>23</a:t>
            </a:fld>
            <a:endParaRPr lang="de-DE" dirty="0"/>
          </a:p>
        </p:txBody>
      </p:sp>
    </p:spTree>
    <p:extLst>
      <p:ext uri="{BB962C8B-B14F-4D97-AF65-F5344CB8AC3E}">
        <p14:creationId xmlns:p14="http://schemas.microsoft.com/office/powerpoint/2010/main" val="9999768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results regarding reporting of height percentiles were very similar, although  we consider particular in chronic patients changes or a drop in the percentage as particular important </a:t>
            </a:r>
            <a:endParaRPr lang="en-DE" dirty="0"/>
          </a:p>
        </p:txBody>
      </p:sp>
      <p:sp>
        <p:nvSpPr>
          <p:cNvPr id="4" name="Slide Number Placeholder 3"/>
          <p:cNvSpPr>
            <a:spLocks noGrp="1"/>
          </p:cNvSpPr>
          <p:nvPr>
            <p:ph type="sldNum" sz="quarter" idx="5"/>
          </p:nvPr>
        </p:nvSpPr>
        <p:spPr/>
        <p:txBody>
          <a:bodyPr/>
          <a:lstStyle/>
          <a:p>
            <a:pPr>
              <a:defRPr/>
            </a:pPr>
            <a:fld id="{53ACB6B3-8B41-C84A-85CF-7A990EEED275}" type="slidenum">
              <a:rPr lang="de-DE" smtClean="0"/>
              <a:pPr>
                <a:defRPr/>
              </a:pPr>
              <a:t>24</a:t>
            </a:fld>
            <a:endParaRPr lang="de-DE" dirty="0"/>
          </a:p>
        </p:txBody>
      </p:sp>
    </p:spTree>
    <p:extLst>
      <p:ext uri="{BB962C8B-B14F-4D97-AF65-F5344CB8AC3E}">
        <p14:creationId xmlns:p14="http://schemas.microsoft.com/office/powerpoint/2010/main" val="6984709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563" y="773113"/>
            <a:ext cx="6613525" cy="3721100"/>
          </a:xfrm>
        </p:spPr>
      </p:sp>
      <p:sp>
        <p:nvSpPr>
          <p:cNvPr id="3" name="Notes Placeholder 2"/>
          <p:cNvSpPr>
            <a:spLocks noGrp="1"/>
          </p:cNvSpPr>
          <p:nvPr>
            <p:ph type="body" idx="1"/>
          </p:nvPr>
        </p:nvSpPr>
        <p:spPr/>
        <p:txBody>
          <a:bodyPr/>
          <a:lstStyle/>
          <a:p>
            <a:r>
              <a:rPr lang="en-GB" b="0" i="0" u="none" strike="noStrike" dirty="0">
                <a:solidFill>
                  <a:srgbClr val="073D61"/>
                </a:solidFill>
                <a:effectLst/>
                <a:latin typeface="Ubuntu" panose="020F0502020204030204" pitchFamily="34" charset="0"/>
              </a:rPr>
              <a:t>We provided a slide </a:t>
            </a:r>
            <a:r>
              <a:rPr lang="en-GB" dirty="0">
                <a:solidFill>
                  <a:srgbClr val="073D61"/>
                </a:solidFill>
                <a:latin typeface="Ubuntu" panose="020F0502020204030204" pitchFamily="34" charset="0"/>
              </a:rPr>
              <a:t>set with integrated videos on the performance of anthropometry - pointing out to common mistakes and thereafter showing the correct measurements. </a:t>
            </a:r>
          </a:p>
          <a:p>
            <a:r>
              <a:rPr lang="en-GB" dirty="0">
                <a:solidFill>
                  <a:srgbClr val="073D61"/>
                </a:solidFill>
                <a:latin typeface="Ubuntu" panose="020F0502020204030204" pitchFamily="34" charset="0"/>
              </a:rPr>
              <a:t>The material have been sent to all participating hospitals after they finished their task, to train nursing staff, doctors and medical students. </a:t>
            </a:r>
          </a:p>
          <a:p>
            <a:r>
              <a:rPr lang="en-GB" dirty="0">
                <a:solidFill>
                  <a:srgbClr val="073D61"/>
                </a:solidFill>
                <a:latin typeface="Ubuntu" panose="020F0502020204030204" pitchFamily="34" charset="0"/>
              </a:rPr>
              <a:t>The slides have been translated into 13 different languages. </a:t>
            </a:r>
          </a:p>
        </p:txBody>
      </p:sp>
      <p:sp>
        <p:nvSpPr>
          <p:cNvPr id="4" name="Slide Number Placeholder 3"/>
          <p:cNvSpPr>
            <a:spLocks noGrp="1"/>
          </p:cNvSpPr>
          <p:nvPr>
            <p:ph type="sldNum" sz="quarter" idx="5"/>
          </p:nvPr>
        </p:nvSpPr>
        <p:spPr/>
        <p:txBody>
          <a:bodyPr/>
          <a:lstStyle/>
          <a:p>
            <a:pPr>
              <a:defRPr/>
            </a:pPr>
            <a:fld id="{53ACB6B3-8B41-C84A-85CF-7A990EEED275}" type="slidenum">
              <a:rPr lang="de-DE" smtClean="0"/>
              <a:pPr>
                <a:defRPr/>
              </a:pPr>
              <a:t>25</a:t>
            </a:fld>
            <a:endParaRPr lang="de-DE" dirty="0"/>
          </a:p>
        </p:txBody>
      </p:sp>
    </p:spTree>
    <p:extLst>
      <p:ext uri="{BB962C8B-B14F-4D97-AF65-F5344CB8AC3E}">
        <p14:creationId xmlns:p14="http://schemas.microsoft.com/office/powerpoint/2010/main" val="3064339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de-DE" altLang="en-DE" sz="1200" b="0" dirty="0">
                <a:solidFill>
                  <a:schemeClr val="tx1"/>
                </a:solidFill>
                <a:latin typeface="Calibri" panose="020F0502020204030204" pitchFamily="34" charset="0"/>
                <a:ea typeface="Calibri" panose="020F0502020204030204" pitchFamily="34" charset="0"/>
                <a:cs typeface="Times New Roman" panose="02020603050405020304" pitchFamily="18" charset="0"/>
              </a:rPr>
              <a:t>In </a:t>
            </a:r>
            <a:r>
              <a:rPr lang="de-DE" altLang="en-DE" sz="1200" b="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conclusion</a:t>
            </a:r>
            <a:endParaRPr lang="de-DE" altLang="en-DE" sz="1200" b="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de-DE" altLang="en-DE" sz="1200" b="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Correct</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assessment</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of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reporting</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of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anthropometric</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data</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including</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percentils</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is</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important</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part</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of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Qoc</a:t>
            </a:r>
            <a:endPar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p>
          <a:p>
            <a:pPr marL="0" marR="0" lvl="0" indent="0" algn="l" defTabSz="457200" rtl="0" eaLnBrk="0" fontAlgn="base" latinLnBrk="0" hangingPunct="0">
              <a:lnSpc>
                <a:spcPct val="100000"/>
              </a:lnSpc>
              <a:spcBef>
                <a:spcPct val="30000"/>
              </a:spcBef>
              <a:spcAft>
                <a:spcPct val="0"/>
              </a:spcAft>
              <a:buClrTx/>
              <a:buSzTx/>
              <a:buFontTx/>
              <a:buNone/>
              <a:tabLst/>
              <a:defRPr/>
            </a:pP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Our</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survey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identified</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some</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deficits</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unrelated</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to</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the</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type of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size</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of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hospitals</a:t>
            </a:r>
            <a:endPar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Physicians</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were</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often</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not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aware</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of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them</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and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appreciated</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the</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slide</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set</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to</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educate</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the</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teams</a:t>
            </a:r>
            <a:endPar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More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projects</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will follow, like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management</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of CD and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elevated</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liver</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enzymes</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We</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will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report</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and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hope</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the</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more</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hospitals</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will </a:t>
            </a:r>
            <a:r>
              <a:rPr lang="de-DE" altLang="en-DE" sz="1200" b="0" baseline="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join</a:t>
            </a:r>
            <a:r>
              <a:rPr lang="de-DE" altLang="en-DE" sz="1200" b="0" baseline="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endParaRPr lang="de-DE" altLang="en-DE" sz="1200" b="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a:defRPr/>
            </a:pPr>
            <a:fld id="{53ACB6B3-8B41-C84A-85CF-7A990EEED275}" type="slidenum">
              <a:rPr lang="de-DE" smtClean="0"/>
              <a:pPr>
                <a:defRPr/>
              </a:pPr>
              <a:t>26</a:t>
            </a:fld>
            <a:endParaRPr lang="de-DE" dirty="0"/>
          </a:p>
        </p:txBody>
      </p:sp>
    </p:spTree>
    <p:extLst>
      <p:ext uri="{BB962C8B-B14F-4D97-AF65-F5344CB8AC3E}">
        <p14:creationId xmlns:p14="http://schemas.microsoft.com/office/powerpoint/2010/main" val="40865115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de-DE" altLang="en-DE" baseline="0" dirty="0" err="1"/>
              <a:t>Espghan</a:t>
            </a:r>
            <a:r>
              <a:rPr lang="de-DE" altLang="en-DE" baseline="0" dirty="0"/>
              <a:t> </a:t>
            </a:r>
            <a:r>
              <a:rPr lang="de-DE" altLang="en-DE" dirty="0" err="1"/>
              <a:t>provides</a:t>
            </a:r>
            <a:r>
              <a:rPr lang="de-DE" altLang="en-DE" dirty="0"/>
              <a:t> </a:t>
            </a:r>
            <a:r>
              <a:rPr lang="de-DE" altLang="en-DE" baseline="0" dirty="0" err="1"/>
              <a:t>many</a:t>
            </a:r>
            <a:r>
              <a:rPr lang="de-DE" altLang="en-DE" baseline="0" dirty="0"/>
              <a:t> </a:t>
            </a:r>
            <a:r>
              <a:rPr lang="de-DE" altLang="en-DE" baseline="0" dirty="0" err="1"/>
              <a:t>excellent</a:t>
            </a:r>
            <a:r>
              <a:rPr lang="de-DE" altLang="en-DE" baseline="0" dirty="0"/>
              <a:t> </a:t>
            </a:r>
            <a:r>
              <a:rPr lang="de-DE" altLang="en-DE" baseline="0" dirty="0" err="1"/>
              <a:t>evidence</a:t>
            </a:r>
            <a:r>
              <a:rPr lang="de-DE" altLang="en-DE" baseline="0" dirty="0"/>
              <a:t> </a:t>
            </a:r>
            <a:r>
              <a:rPr lang="de-DE" altLang="en-DE" baseline="0" dirty="0" err="1"/>
              <a:t>based</a:t>
            </a:r>
            <a:r>
              <a:rPr lang="de-DE" altLang="en-DE" baseline="0" dirty="0"/>
              <a:t> </a:t>
            </a:r>
            <a:r>
              <a:rPr lang="de-DE" altLang="en-DE" baseline="0" dirty="0" err="1"/>
              <a:t>guidelines</a:t>
            </a:r>
            <a:r>
              <a:rPr lang="de-DE" altLang="en-DE" baseline="0" dirty="0"/>
              <a:t> and </a:t>
            </a:r>
            <a:r>
              <a:rPr lang="de-DE" altLang="en-DE" baseline="0" dirty="0" err="1"/>
              <a:t>position</a:t>
            </a:r>
            <a:r>
              <a:rPr lang="de-DE" altLang="en-DE" baseline="0" dirty="0"/>
              <a:t> </a:t>
            </a:r>
            <a:r>
              <a:rPr lang="de-DE" altLang="en-DE" baseline="0" dirty="0" err="1"/>
              <a:t>papers</a:t>
            </a:r>
            <a:r>
              <a:rPr lang="de-DE" altLang="en-DE" baseline="0" dirty="0"/>
              <a:t> </a:t>
            </a:r>
            <a:r>
              <a:rPr lang="de-DE" altLang="en-DE" baseline="0" dirty="0" err="1"/>
              <a:t>for</a:t>
            </a:r>
            <a:r>
              <a:rPr lang="de-DE" altLang="en-DE" baseline="0" dirty="0"/>
              <a:t> </a:t>
            </a:r>
            <a:r>
              <a:rPr lang="de-DE" altLang="en-DE" baseline="0" dirty="0" err="1"/>
              <a:t>patients</a:t>
            </a:r>
            <a:r>
              <a:rPr lang="de-DE" altLang="en-DE" baseline="0" dirty="0"/>
              <a:t> </a:t>
            </a:r>
            <a:r>
              <a:rPr lang="de-DE" altLang="en-DE" baseline="0" dirty="0" err="1"/>
              <a:t>with</a:t>
            </a:r>
            <a:r>
              <a:rPr lang="de-DE" altLang="en-DE" baseline="0" dirty="0"/>
              <a:t> different GI, </a:t>
            </a:r>
            <a:r>
              <a:rPr lang="de-DE" altLang="en-DE" baseline="0" dirty="0" err="1"/>
              <a:t>liver</a:t>
            </a:r>
            <a:r>
              <a:rPr lang="de-DE" altLang="en-DE" baseline="0" dirty="0"/>
              <a:t> </a:t>
            </a:r>
            <a:r>
              <a:rPr lang="de-DE" altLang="en-DE" baseline="0" dirty="0" err="1"/>
              <a:t>or</a:t>
            </a:r>
            <a:r>
              <a:rPr lang="de-DE" altLang="en-DE" baseline="0" dirty="0"/>
              <a:t> nutritional </a:t>
            </a:r>
            <a:r>
              <a:rPr lang="de-DE" altLang="en-DE" baseline="0" dirty="0" err="1"/>
              <a:t>disorders</a:t>
            </a:r>
            <a:r>
              <a:rPr lang="de-DE" altLang="en-DE" baseline="0" dirty="0"/>
              <a:t> </a:t>
            </a:r>
            <a:endParaRPr lang="en-DE" altLang="en-DE" dirty="0"/>
          </a:p>
          <a:p>
            <a:endParaRPr lang="en-US" dirty="0"/>
          </a:p>
          <a:p>
            <a:r>
              <a:rPr lang="en-US" dirty="0"/>
              <a:t>The </a:t>
            </a:r>
            <a:r>
              <a:rPr lang="en-US" dirty="0" err="1"/>
              <a:t>QoC</a:t>
            </a:r>
            <a:r>
              <a:rPr lang="en-US" baseline="0" dirty="0"/>
              <a:t> </a:t>
            </a:r>
            <a:r>
              <a:rPr lang="en-US" baseline="0" dirty="0" err="1"/>
              <a:t>intitiative</a:t>
            </a:r>
            <a:r>
              <a:rPr lang="en-US" baseline="0" dirty="0"/>
              <a:t> aims to survey the implementation of these guidelines, to identify deficits, provide feedback and educational material and to evaluate again to look for improvement</a:t>
            </a:r>
          </a:p>
          <a:p>
            <a:endParaRPr lang="en-US" baseline="0" dirty="0"/>
          </a:p>
          <a:p>
            <a:r>
              <a:rPr lang="en-US" u="sng" baseline="0" dirty="0"/>
              <a:t>Pediatric</a:t>
            </a:r>
            <a:r>
              <a:rPr lang="en-US" baseline="0" dirty="0"/>
              <a:t> hospitals </a:t>
            </a:r>
            <a:r>
              <a:rPr lang="en-US" dirty="0"/>
              <a:t>all over Europe were recruited, </a:t>
            </a:r>
            <a:r>
              <a:rPr lang="en-US" baseline="0" dirty="0"/>
              <a:t>by </a:t>
            </a:r>
            <a:r>
              <a:rPr lang="en-US" dirty="0"/>
              <a:t>April , 114 had joined.</a:t>
            </a:r>
            <a:endParaRPr lang="en-US" baseline="0" dirty="0"/>
          </a:p>
          <a:p>
            <a:r>
              <a:rPr lang="en-US" baseline="0" dirty="0"/>
              <a:t>Two thirds are academic hospitals, </a:t>
            </a:r>
          </a:p>
          <a:p>
            <a:r>
              <a:rPr lang="en-US" baseline="0" dirty="0"/>
              <a:t>63% are certified for training, and 92% had at least one trained Pediatric gastroenterologist in the team</a:t>
            </a:r>
          </a:p>
          <a:p>
            <a:endParaRPr lang="en-US" baseline="0" dirty="0"/>
          </a:p>
          <a:p>
            <a:r>
              <a:rPr lang="en-US" baseline="0" dirty="0"/>
              <a:t>The survey was performed </a:t>
            </a:r>
            <a:r>
              <a:rPr lang="en-US" baseline="0" dirty="0" err="1"/>
              <a:t>pseudonymized</a:t>
            </a:r>
            <a:r>
              <a:rPr lang="en-US" baseline="0" dirty="0"/>
              <a:t> on a secured data platform of ESPGHAN. Participants provided extensive information on their hospital, thereafter information on specific topics</a:t>
            </a:r>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53ACB6B3-8B41-C84A-85CF-7A990EEED275}" type="slidenum">
              <a:rPr lang="de-DE" smtClean="0"/>
              <a:pPr>
                <a:defRPr/>
              </a:pPr>
              <a:t>7</a:t>
            </a:fld>
            <a:endParaRPr lang="de-DE" dirty="0"/>
          </a:p>
        </p:txBody>
      </p:sp>
    </p:spTree>
    <p:extLst>
      <p:ext uri="{BB962C8B-B14F-4D97-AF65-F5344CB8AC3E}">
        <p14:creationId xmlns:p14="http://schemas.microsoft.com/office/powerpoint/2010/main" val="735344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50565" y="4820096"/>
            <a:ext cx="5438775" cy="4467225"/>
          </a:xfrm>
        </p:spPr>
        <p:txBody>
          <a:bodyPr>
            <a:normAutofit fontScale="77500" lnSpcReduction="20000"/>
          </a:bodyPr>
          <a:lstStyle/>
          <a:p>
            <a:pPr algn="l">
              <a:spcBef>
                <a:spcPts val="0"/>
              </a:spcBef>
              <a:spcAft>
                <a:spcPts val="0"/>
              </a:spcAft>
            </a:pPr>
            <a:r>
              <a:rPr lang="en-GB" sz="2800" b="0" i="0" u="none" strike="noStrike" dirty="0">
                <a:solidFill>
                  <a:srgbClr val="0E101A"/>
                </a:solidFill>
                <a:effectLst/>
              </a:rPr>
              <a:t>The first topic</a:t>
            </a:r>
            <a:r>
              <a:rPr lang="en-GB" sz="2800" b="0" i="0" u="none" strike="noStrike" baseline="0" dirty="0">
                <a:solidFill>
                  <a:srgbClr val="0E101A"/>
                </a:solidFill>
                <a:effectLst/>
              </a:rPr>
              <a:t> </a:t>
            </a:r>
            <a:r>
              <a:rPr lang="en-GB" sz="2800" dirty="0">
                <a:solidFill>
                  <a:srgbClr val="0E101A"/>
                </a:solidFill>
              </a:rPr>
              <a:t>focussed on </a:t>
            </a:r>
            <a:r>
              <a:rPr lang="en-GB" sz="2800" b="0" i="0" u="none" strike="noStrike" baseline="0" dirty="0">
                <a:solidFill>
                  <a:srgbClr val="0E101A"/>
                </a:solidFill>
                <a:effectLst/>
              </a:rPr>
              <a:t>the performance and documentation of anthropometric measurements. </a:t>
            </a:r>
          </a:p>
          <a:p>
            <a:pPr algn="l">
              <a:spcBef>
                <a:spcPts val="0"/>
              </a:spcBef>
              <a:spcAft>
                <a:spcPts val="0"/>
              </a:spcAft>
            </a:pPr>
            <a:r>
              <a:rPr lang="en-GB" sz="2800" b="0" i="0" u="none" strike="noStrike" baseline="0" dirty="0">
                <a:solidFill>
                  <a:srgbClr val="0E101A"/>
                </a:solidFill>
                <a:effectLst/>
              </a:rPr>
              <a:t>First we assessed by questionnaire the resources, tools and estimates in the performance of anthropometry, </a:t>
            </a:r>
          </a:p>
          <a:p>
            <a:pPr algn="l">
              <a:spcBef>
                <a:spcPts val="0"/>
              </a:spcBef>
              <a:spcAft>
                <a:spcPts val="0"/>
              </a:spcAft>
            </a:pPr>
            <a:endParaRPr lang="en-GB" sz="2800" b="0" i="0" u="none" strike="noStrike" dirty="0">
              <a:solidFill>
                <a:srgbClr val="0E101A"/>
              </a:solidFill>
              <a:effectLst/>
            </a:endParaRPr>
          </a:p>
          <a:p>
            <a:pPr algn="l">
              <a:spcBef>
                <a:spcPts val="0"/>
              </a:spcBef>
              <a:spcAft>
                <a:spcPts val="0"/>
              </a:spcAft>
            </a:pPr>
            <a:r>
              <a:rPr lang="en-GB" sz="2800" b="0" i="0" u="none" strike="noStrike" dirty="0">
                <a:solidFill>
                  <a:srgbClr val="0E101A"/>
                </a:solidFill>
                <a:effectLst/>
              </a:rPr>
              <a:t>Practical tasks reviewed documentation in patients files - discharge letters (at least 8 cases per hospital, without assessing individual patients data)</a:t>
            </a:r>
          </a:p>
          <a:p>
            <a:pPr algn="l">
              <a:spcBef>
                <a:spcPts val="0"/>
              </a:spcBef>
              <a:spcAft>
                <a:spcPts val="0"/>
              </a:spcAft>
            </a:pPr>
            <a:r>
              <a:rPr lang="en-GB" sz="2800" b="0" i="0" u="none" strike="noStrike" baseline="0" dirty="0">
                <a:solidFill>
                  <a:srgbClr val="0E101A"/>
                </a:solidFill>
                <a:effectLst/>
              </a:rPr>
              <a:t>In the second step we surveyed</a:t>
            </a:r>
            <a:r>
              <a:rPr lang="en-GB" sz="2800" b="0" i="0" u="none" strike="noStrike" dirty="0">
                <a:solidFill>
                  <a:srgbClr val="0E101A"/>
                </a:solidFill>
                <a:effectLst/>
              </a:rPr>
              <a:t> </a:t>
            </a:r>
            <a:r>
              <a:rPr lang="en-GB" sz="2800" b="0" i="0" u="none" strike="noStrike" baseline="0" dirty="0">
                <a:solidFill>
                  <a:srgbClr val="0E101A"/>
                </a:solidFill>
                <a:effectLst/>
              </a:rPr>
              <a:t>the real performance in at least 8 randomly chosen patients with Gi and </a:t>
            </a:r>
            <a:r>
              <a:rPr lang="en-GB" sz="2800" b="0" i="0" u="none" strike="noStrike" dirty="0">
                <a:solidFill>
                  <a:srgbClr val="0E101A"/>
                </a:solidFill>
                <a:effectLst/>
              </a:rPr>
              <a:t>general </a:t>
            </a:r>
            <a:r>
              <a:rPr lang="en-GB" sz="2800" b="0" i="0" u="none" strike="noStrike" dirty="0" err="1">
                <a:solidFill>
                  <a:srgbClr val="0E101A"/>
                </a:solidFill>
                <a:effectLst/>
              </a:rPr>
              <a:t>pediatric</a:t>
            </a:r>
            <a:r>
              <a:rPr lang="en-GB" sz="2800" b="0" i="0" u="none" strike="noStrike" dirty="0">
                <a:solidFill>
                  <a:srgbClr val="0E101A"/>
                </a:solidFill>
                <a:effectLst/>
              </a:rPr>
              <a:t> disorders</a:t>
            </a:r>
            <a:r>
              <a:rPr lang="en-GB" sz="2800" b="0" i="0" u="none" strike="noStrike" baseline="0" dirty="0">
                <a:solidFill>
                  <a:srgbClr val="0E101A"/>
                </a:solidFill>
                <a:effectLst/>
              </a:rPr>
              <a:t>.</a:t>
            </a:r>
            <a:endParaRPr lang="en-GB" sz="2800" b="0" i="0" u="none" strike="noStrike" dirty="0">
              <a:solidFill>
                <a:srgbClr val="0E101A"/>
              </a:solidFill>
              <a:effectLst/>
            </a:endParaRPr>
          </a:p>
          <a:p>
            <a:pPr algn="l">
              <a:spcBef>
                <a:spcPts val="0"/>
              </a:spcBef>
              <a:spcAft>
                <a:spcPts val="0"/>
              </a:spcAft>
            </a:pPr>
            <a:endParaRPr lang="en-GB" sz="2800" b="0" i="0" u="none" strike="noStrike" dirty="0">
              <a:solidFill>
                <a:srgbClr val="0E101A"/>
              </a:solidFill>
              <a:effectLst/>
            </a:endParaRPr>
          </a:p>
          <a:p>
            <a:pPr algn="l">
              <a:spcBef>
                <a:spcPts val="0"/>
              </a:spcBef>
              <a:spcAft>
                <a:spcPts val="0"/>
              </a:spcAft>
            </a:pPr>
            <a:endParaRPr lang="en-GB" sz="2800" b="0" i="0" u="none" strike="sngStrike" dirty="0">
              <a:solidFill>
                <a:srgbClr val="0E101A"/>
              </a:solidFill>
              <a:effectLst/>
            </a:endParaRPr>
          </a:p>
        </p:txBody>
      </p:sp>
      <p:sp>
        <p:nvSpPr>
          <p:cNvPr id="4" name="Slide Number Placeholder 3"/>
          <p:cNvSpPr>
            <a:spLocks noGrp="1"/>
          </p:cNvSpPr>
          <p:nvPr>
            <p:ph type="sldNum" sz="quarter" idx="5"/>
          </p:nvPr>
        </p:nvSpPr>
        <p:spPr/>
        <p:txBody>
          <a:bodyPr/>
          <a:lstStyle/>
          <a:p>
            <a:pPr>
              <a:defRPr/>
            </a:pPr>
            <a:fld id="{53ACB6B3-8B41-C84A-85CF-7A990EEED275}" type="slidenum">
              <a:rPr lang="de-DE" smtClean="0"/>
              <a:pPr>
                <a:defRPr/>
              </a:pPr>
              <a:t>8</a:t>
            </a:fld>
            <a:endParaRPr lang="de-DE" dirty="0"/>
          </a:p>
        </p:txBody>
      </p:sp>
    </p:spTree>
    <p:extLst>
      <p:ext uri="{BB962C8B-B14F-4D97-AF65-F5344CB8AC3E}">
        <p14:creationId xmlns:p14="http://schemas.microsoft.com/office/powerpoint/2010/main" val="3616520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800" b="1" dirty="0">
                <a:effectLst/>
                <a:ea typeface="Calibri" panose="020F0502020204030204" pitchFamily="34" charset="0"/>
                <a:cs typeface="Times New Roman" panose="02020603050405020304" pitchFamily="18" charset="0"/>
              </a:rPr>
              <a:t>9% of hospitals have no</a:t>
            </a:r>
            <a:r>
              <a:rPr lang="en-GB" sz="1800" b="1" baseline="0" dirty="0">
                <a:effectLst/>
                <a:ea typeface="Calibri" panose="020F0502020204030204" pitchFamily="34" charset="0"/>
                <a:cs typeface="Times New Roman" panose="02020603050405020304" pitchFamily="18" charset="0"/>
              </a:rPr>
              <a:t> dietician, and another 12 % only for selected patient groups</a:t>
            </a:r>
            <a:r>
              <a:rPr lang="en-GB" sz="1800" b="1" dirty="0">
                <a:effectLst/>
                <a:ea typeface="Calibri" panose="020F0502020204030204" pitchFamily="34" charset="0"/>
                <a:cs typeface="Times New Roman" panose="02020603050405020304" pitchFamily="18" charset="0"/>
              </a:rPr>
              <a:t>.</a:t>
            </a:r>
            <a:endParaRPr lang="en-DE" sz="1800" dirty="0">
              <a:effectLst/>
              <a:ea typeface="Calibri" panose="020F0502020204030204" pitchFamily="34" charset="0"/>
              <a:cs typeface="Times New Roman" panose="02020603050405020304" pitchFamily="18" charset="0"/>
            </a:endParaRPr>
          </a:p>
          <a:p>
            <a:r>
              <a:rPr lang="en-GB" sz="1800" b="1"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D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Foliennummernplatzhalter 3"/>
          <p:cNvSpPr>
            <a:spLocks noGrp="1"/>
          </p:cNvSpPr>
          <p:nvPr>
            <p:ph type="sldNum" sz="quarter" idx="10"/>
          </p:nvPr>
        </p:nvSpPr>
        <p:spPr/>
        <p:txBody>
          <a:bodyPr/>
          <a:lstStyle/>
          <a:p>
            <a:pPr>
              <a:defRPr/>
            </a:pPr>
            <a:fld id="{53ACB6B3-8B41-C84A-85CF-7A990EEED275}" type="slidenum">
              <a:rPr lang="de-DE" smtClean="0"/>
              <a:pPr>
                <a:defRPr/>
              </a:pPr>
              <a:t>10</a:t>
            </a:fld>
            <a:endParaRPr lang="de-DE" dirty="0"/>
          </a:p>
        </p:txBody>
      </p:sp>
    </p:spTree>
    <p:extLst>
      <p:ext uri="{BB962C8B-B14F-4D97-AF65-F5344CB8AC3E}">
        <p14:creationId xmlns:p14="http://schemas.microsoft.com/office/powerpoint/2010/main" val="1567122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dirty="0">
                <a:latin typeface="Calibri" panose="020F0502020204030204" pitchFamily="34" charset="0"/>
                <a:ea typeface="Calibri" panose="020F0502020204030204" pitchFamily="34" charset="0"/>
              </a:rPr>
              <a:t>Because of limited time </a:t>
            </a:r>
            <a:r>
              <a:rPr lang="en-US" sz="1800" b="1" dirty="0">
                <a:effectLst/>
                <a:latin typeface="Calibri" panose="020F0502020204030204" pitchFamily="34" charset="0"/>
                <a:ea typeface="Calibri" panose="020F0502020204030204" pitchFamily="34" charset="0"/>
              </a:rPr>
              <a:t>I </a:t>
            </a:r>
            <a:r>
              <a:rPr lang="en-US" sz="1800" b="1" dirty="0">
                <a:latin typeface="Calibri" panose="020F0502020204030204" pitchFamily="34" charset="0"/>
                <a:ea typeface="Calibri" panose="020F0502020204030204" pitchFamily="34" charset="0"/>
              </a:rPr>
              <a:t>present </a:t>
            </a:r>
            <a:r>
              <a:rPr lang="en-US" sz="1800" b="1" baseline="0" dirty="0">
                <a:effectLst/>
                <a:latin typeface="Calibri" panose="020F0502020204030204" pitchFamily="34" charset="0"/>
                <a:ea typeface="Calibri" panose="020F0502020204030204" pitchFamily="34" charset="0"/>
              </a:rPr>
              <a:t>only a few selected results of deficits of quality of care which we have identified. </a:t>
            </a:r>
          </a:p>
          <a:p>
            <a:r>
              <a:rPr lang="en-US" sz="1800" b="1" baseline="0" dirty="0">
                <a:effectLst/>
                <a:latin typeface="Calibri" panose="020F0502020204030204" pitchFamily="34" charset="0"/>
                <a:ea typeface="Calibri" panose="020F0502020204030204" pitchFamily="34" charset="0"/>
              </a:rPr>
              <a:t>E.g. </a:t>
            </a:r>
          </a:p>
          <a:p>
            <a:r>
              <a:rPr lang="en-US" sz="1800" b="1" dirty="0">
                <a:effectLst/>
                <a:latin typeface="Calibri" panose="020F0502020204030204" pitchFamily="34" charset="0"/>
                <a:ea typeface="Calibri" panose="020F0502020204030204" pitchFamily="34" charset="0"/>
              </a:rPr>
              <a:t> 15%</a:t>
            </a:r>
            <a:r>
              <a:rPr lang="en-US" sz="1800" b="1" baseline="0" dirty="0">
                <a:effectLst/>
                <a:latin typeface="Calibri" panose="020F0502020204030204" pitchFamily="34" charset="0"/>
                <a:ea typeface="Calibri" panose="020F0502020204030204" pitchFamily="34" charset="0"/>
              </a:rPr>
              <a:t> of the hospitals have no policy how to assess and document anthropometric data</a:t>
            </a:r>
            <a:endParaRPr lang="en-US" sz="1800" b="1" dirty="0">
              <a:effectLst/>
              <a:latin typeface="Calibri" panose="020F0502020204030204" pitchFamily="34" charset="0"/>
              <a:ea typeface="Calibri" panose="020F0502020204030204" pitchFamily="34" charset="0"/>
            </a:endParaRPr>
          </a:p>
          <a:p>
            <a:endParaRPr lang="en-US" sz="1800" b="1" dirty="0">
              <a:effectLst/>
              <a:latin typeface="Calibri" panose="020F0502020204030204" pitchFamily="34" charset="0"/>
              <a:ea typeface="Calibri" panose="020F0502020204030204" pitchFamily="34" charset="0"/>
            </a:endParaRPr>
          </a:p>
        </p:txBody>
      </p:sp>
      <p:sp>
        <p:nvSpPr>
          <p:cNvPr id="4" name="Slide Number Placeholder 3"/>
          <p:cNvSpPr>
            <a:spLocks noGrp="1"/>
          </p:cNvSpPr>
          <p:nvPr>
            <p:ph type="sldNum" sz="quarter" idx="5"/>
          </p:nvPr>
        </p:nvSpPr>
        <p:spPr/>
        <p:txBody>
          <a:bodyPr/>
          <a:lstStyle/>
          <a:p>
            <a:pPr>
              <a:defRPr/>
            </a:pPr>
            <a:fld id="{53ACB6B3-8B41-C84A-85CF-7A990EEED275}" type="slidenum">
              <a:rPr lang="de-DE" smtClean="0"/>
              <a:pPr>
                <a:defRPr/>
              </a:pPr>
              <a:t>11</a:t>
            </a:fld>
            <a:endParaRPr lang="de-DE" dirty="0"/>
          </a:p>
        </p:txBody>
      </p:sp>
    </p:spTree>
    <p:extLst>
      <p:ext uri="{BB962C8B-B14F-4D97-AF65-F5344CB8AC3E}">
        <p14:creationId xmlns:p14="http://schemas.microsoft.com/office/powerpoint/2010/main" val="41799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dirty="0">
              <a:effectLst/>
              <a:latin typeface="Calibri" panose="020F0502020204030204" pitchFamily="34" charset="0"/>
              <a:ea typeface="Calibri" panose="020F0502020204030204" pitchFamily="34" charset="0"/>
            </a:endParaRPr>
          </a:p>
          <a:p>
            <a:r>
              <a:rPr lang="en-US" sz="1800" dirty="0">
                <a:effectLst/>
                <a:latin typeface="Calibri" panose="020F0502020204030204" pitchFamily="34" charset="0"/>
                <a:ea typeface="Calibri" panose="020F0502020204030204" pitchFamily="34" charset="0"/>
              </a:rPr>
              <a:t>At least 15% do</a:t>
            </a:r>
            <a:r>
              <a:rPr lang="en-US" sz="1800" baseline="0" dirty="0">
                <a:effectLst/>
                <a:latin typeface="Calibri" panose="020F0502020204030204" pitchFamily="34" charset="0"/>
                <a:ea typeface="Calibri" panose="020F0502020204030204" pitchFamily="34" charset="0"/>
              </a:rPr>
              <a:t> not provide t</a:t>
            </a:r>
            <a:r>
              <a:rPr lang="en-US" sz="1800" dirty="0">
                <a:effectLst/>
                <a:latin typeface="Calibri" panose="020F0502020204030204" pitchFamily="34" charset="0"/>
                <a:ea typeface="Calibri" panose="020F0502020204030204" pitchFamily="34" charset="0"/>
              </a:rPr>
              <a:t>raining for nursing staff how to </a:t>
            </a:r>
            <a:r>
              <a:rPr lang="en-US" sz="1800" b="1" dirty="0">
                <a:latin typeface="Calibri" panose="020F0502020204030204" pitchFamily="34" charset="0"/>
                <a:ea typeface="Calibri" panose="020F0502020204030204" pitchFamily="34" charset="0"/>
              </a:rPr>
              <a:t>correctly </a:t>
            </a:r>
            <a:r>
              <a:rPr lang="en-US" sz="1800" dirty="0">
                <a:effectLst/>
                <a:latin typeface="Calibri" panose="020F0502020204030204" pitchFamily="34" charset="0"/>
                <a:ea typeface="Calibri" panose="020F0502020204030204" pitchFamily="34" charset="0"/>
              </a:rPr>
              <a:t>perform</a:t>
            </a:r>
            <a:r>
              <a:rPr lang="en-US" sz="1800" baseline="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rPr>
              <a:t>anthropometric</a:t>
            </a:r>
            <a:r>
              <a:rPr lang="en-US" sz="1800" baseline="0" dirty="0">
                <a:effectLst/>
                <a:latin typeface="Calibri" panose="020F0502020204030204" pitchFamily="34" charset="0"/>
                <a:ea typeface="Calibri" panose="020F0502020204030204" pitchFamily="34" charset="0"/>
              </a:rPr>
              <a:t> measurement</a:t>
            </a:r>
            <a:endParaRPr lang="en-DE" dirty="0"/>
          </a:p>
        </p:txBody>
      </p:sp>
      <p:sp>
        <p:nvSpPr>
          <p:cNvPr id="4" name="Slide Number Placeholder 3"/>
          <p:cNvSpPr>
            <a:spLocks noGrp="1"/>
          </p:cNvSpPr>
          <p:nvPr>
            <p:ph type="sldNum" sz="quarter" idx="5"/>
          </p:nvPr>
        </p:nvSpPr>
        <p:spPr/>
        <p:txBody>
          <a:bodyPr/>
          <a:lstStyle/>
          <a:p>
            <a:pPr>
              <a:defRPr/>
            </a:pPr>
            <a:fld id="{53ACB6B3-8B41-C84A-85CF-7A990EEED275}" type="slidenum">
              <a:rPr lang="de-DE" smtClean="0"/>
              <a:pPr>
                <a:defRPr/>
              </a:pPr>
              <a:t>12</a:t>
            </a:fld>
            <a:endParaRPr lang="de-DE" dirty="0"/>
          </a:p>
        </p:txBody>
      </p:sp>
    </p:spTree>
    <p:extLst>
      <p:ext uri="{BB962C8B-B14F-4D97-AF65-F5344CB8AC3E}">
        <p14:creationId xmlns:p14="http://schemas.microsoft.com/office/powerpoint/2010/main" val="39653733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effectLst/>
                <a:ea typeface="Calibri" panose="020F0502020204030204" pitchFamily="34" charset="0"/>
              </a:rPr>
              <a:t>A wall-mounted stadiometer to measure standing height was not available in </a:t>
            </a:r>
            <a:r>
              <a:rPr lang="en-US" sz="1600" b="1" dirty="0">
                <a:effectLst/>
                <a:ea typeface="Calibri" panose="020F0502020204030204" pitchFamily="34" charset="0"/>
              </a:rPr>
              <a:t>10%</a:t>
            </a:r>
            <a:r>
              <a:rPr lang="en-DE" sz="1600" dirty="0">
                <a:effectLst/>
              </a:rPr>
              <a:t> of </a:t>
            </a:r>
            <a:r>
              <a:rPr lang="de-DE" sz="1600" dirty="0" err="1">
                <a:effectLst/>
              </a:rPr>
              <a:t>hospitals</a:t>
            </a:r>
            <a:r>
              <a:rPr lang="en-DE" sz="1600" dirty="0">
                <a:effectLst/>
              </a:rPr>
              <a:t>. </a:t>
            </a:r>
          </a:p>
          <a:p>
            <a:endParaRPr lang="en-DE" dirty="0">
              <a:effectLst/>
            </a:endParaRPr>
          </a:p>
        </p:txBody>
      </p:sp>
      <p:sp>
        <p:nvSpPr>
          <p:cNvPr id="4" name="Slide Number Placeholder 3"/>
          <p:cNvSpPr>
            <a:spLocks noGrp="1"/>
          </p:cNvSpPr>
          <p:nvPr>
            <p:ph type="sldNum" sz="quarter" idx="5"/>
          </p:nvPr>
        </p:nvSpPr>
        <p:spPr/>
        <p:txBody>
          <a:bodyPr/>
          <a:lstStyle/>
          <a:p>
            <a:pPr>
              <a:defRPr/>
            </a:pPr>
            <a:fld id="{53ACB6B3-8B41-C84A-85CF-7A990EEED275}" type="slidenum">
              <a:rPr lang="de-DE" smtClean="0"/>
              <a:pPr>
                <a:defRPr/>
              </a:pPr>
              <a:t>13</a:t>
            </a:fld>
            <a:endParaRPr lang="de-DE" dirty="0"/>
          </a:p>
        </p:txBody>
      </p:sp>
    </p:spTree>
    <p:extLst>
      <p:ext uri="{BB962C8B-B14F-4D97-AF65-F5344CB8AC3E}">
        <p14:creationId xmlns:p14="http://schemas.microsoft.com/office/powerpoint/2010/main" val="4541975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4538"/>
            <a:ext cx="6613525" cy="3721100"/>
          </a:xfrm>
        </p:spPr>
      </p:sp>
      <p:sp>
        <p:nvSpPr>
          <p:cNvPr id="3" name="Notes Placeholder 2"/>
          <p:cNvSpPr>
            <a:spLocks noGrp="1"/>
          </p:cNvSpPr>
          <p:nvPr>
            <p:ph type="body" idx="1"/>
          </p:nvPr>
        </p:nvSpPr>
        <p:spPr/>
        <p:txBody>
          <a:bodyPr>
            <a:normAutofit/>
          </a:bodyPr>
          <a:lstStyle/>
          <a:p>
            <a:pPr algn="just"/>
            <a:r>
              <a:rPr lang="en-US" sz="1600" dirty="0">
                <a:effectLst/>
                <a:ea typeface="Calibri" panose="020F0502020204030204" pitchFamily="34" charset="0"/>
                <a:cs typeface="Calibri" panose="020F0502020204030204" pitchFamily="34" charset="0"/>
              </a:rPr>
              <a:t>33% </a:t>
            </a:r>
            <a:r>
              <a:rPr lang="en-US" sz="1600" dirty="0">
                <a:ea typeface="Calibri" panose="020F0502020204030204" pitchFamily="34" charset="0"/>
                <a:cs typeface="Calibri" panose="020F0502020204030204" pitchFamily="34" charset="0"/>
              </a:rPr>
              <a:t>have no scale </a:t>
            </a:r>
            <a:r>
              <a:rPr lang="en-GB" sz="1600" kern="0" dirty="0">
                <a:effectLst/>
                <a:ea typeface="Calibri" panose="020F0502020204030204" pitchFamily="34" charset="0"/>
              </a:rPr>
              <a:t>to measure sitting weight for children unable to stand on the scale. </a:t>
            </a:r>
            <a:endParaRPr lang="en-DE" sz="1600" dirty="0"/>
          </a:p>
        </p:txBody>
      </p:sp>
      <p:sp>
        <p:nvSpPr>
          <p:cNvPr id="4" name="Slide Number Placeholder 3"/>
          <p:cNvSpPr>
            <a:spLocks noGrp="1"/>
          </p:cNvSpPr>
          <p:nvPr>
            <p:ph type="sldNum" sz="quarter" idx="5"/>
          </p:nvPr>
        </p:nvSpPr>
        <p:spPr/>
        <p:txBody>
          <a:bodyPr/>
          <a:lstStyle/>
          <a:p>
            <a:pPr>
              <a:defRPr/>
            </a:pPr>
            <a:fld id="{53ACB6B3-8B41-C84A-85CF-7A990EEED275}" type="slidenum">
              <a:rPr lang="de-DE" smtClean="0"/>
              <a:pPr>
                <a:defRPr/>
              </a:pPr>
              <a:t>14</a:t>
            </a:fld>
            <a:endParaRPr lang="de-DE" dirty="0"/>
          </a:p>
        </p:txBody>
      </p:sp>
    </p:spTree>
    <p:extLst>
      <p:ext uri="{BB962C8B-B14F-4D97-AF65-F5344CB8AC3E}">
        <p14:creationId xmlns:p14="http://schemas.microsoft.com/office/powerpoint/2010/main" val="18778524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b="1" dirty="0">
                <a:effectLst/>
                <a:latin typeface="Calibri" panose="020F0502020204030204" pitchFamily="34" charset="0"/>
                <a:ea typeface="Calibri" panose="020F0502020204030204" pitchFamily="34" charset="0"/>
                <a:cs typeface="Calibri" panose="020F0502020204030204" pitchFamily="34" charset="0"/>
              </a:rPr>
              <a:t>For measurement of the length of infants, 14%</a:t>
            </a:r>
            <a:r>
              <a:rPr lang="en-US" sz="1600" dirty="0">
                <a:effectLst/>
                <a:latin typeface="Calibri" panose="020F0502020204030204" pitchFamily="34" charset="0"/>
                <a:ea typeface="Calibri" panose="020F0502020204030204" pitchFamily="34" charset="0"/>
                <a:cs typeface="Calibri" panose="020F0502020204030204" pitchFamily="34" charset="0"/>
              </a:rPr>
              <a:t> have no rigid measuring board available and routinely use</a:t>
            </a:r>
            <a:r>
              <a:rPr lang="en-US" sz="1600" baseline="0" dirty="0">
                <a:effectLst/>
                <a:latin typeface="Calibri" panose="020F0502020204030204" pitchFamily="34" charset="0"/>
                <a:ea typeface="Calibri" panose="020F0502020204030204" pitchFamily="34" charset="0"/>
                <a:cs typeface="Calibri" panose="020F0502020204030204" pitchFamily="34" charset="0"/>
              </a:rPr>
              <a:t> a</a:t>
            </a:r>
            <a:r>
              <a:rPr lang="en-US" sz="1600" dirty="0">
                <a:effectLst/>
                <a:latin typeface="Calibri" panose="020F0502020204030204" pitchFamily="34" charset="0"/>
                <a:ea typeface="Calibri" panose="020F0502020204030204" pitchFamily="34" charset="0"/>
                <a:cs typeface="Calibri" panose="020F0502020204030204" pitchFamily="34" charset="0"/>
              </a:rPr>
              <a:t> measuring tape instead. </a:t>
            </a:r>
            <a:endParaRPr lang="en-DE" sz="1600" dirty="0"/>
          </a:p>
        </p:txBody>
      </p:sp>
      <p:sp>
        <p:nvSpPr>
          <p:cNvPr id="4" name="Slide Number Placeholder 3"/>
          <p:cNvSpPr>
            <a:spLocks noGrp="1"/>
          </p:cNvSpPr>
          <p:nvPr>
            <p:ph type="sldNum" sz="quarter" idx="5"/>
          </p:nvPr>
        </p:nvSpPr>
        <p:spPr/>
        <p:txBody>
          <a:bodyPr/>
          <a:lstStyle/>
          <a:p>
            <a:pPr>
              <a:defRPr/>
            </a:pPr>
            <a:fld id="{53ACB6B3-8B41-C84A-85CF-7A990EEED275}" type="slidenum">
              <a:rPr lang="de-DE" smtClean="0"/>
              <a:pPr>
                <a:defRPr/>
              </a:pPr>
              <a:t>15</a:t>
            </a:fld>
            <a:endParaRPr lang="de-DE" dirty="0"/>
          </a:p>
        </p:txBody>
      </p:sp>
    </p:spTree>
    <p:extLst>
      <p:ext uri="{BB962C8B-B14F-4D97-AF65-F5344CB8AC3E}">
        <p14:creationId xmlns:p14="http://schemas.microsoft.com/office/powerpoint/2010/main" val="26600775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pic>
        <p:nvPicPr>
          <p:cNvPr id="4" name="Bild 7" descr="ESPGHAN_2016_Power_Point_16-9_Vorlage-1_300dpi_RGB.jpg">
            <a:extLst>
              <a:ext uri="{FF2B5EF4-FFF2-40B4-BE49-F238E27FC236}">
                <a16:creationId xmlns:a16="http://schemas.microsoft.com/office/drawing/2014/main" id="{7B98618F-827B-5E39-5AA0-93D2B086DFE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3447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ctrTitle"/>
          </p:nvPr>
        </p:nvSpPr>
        <p:spPr>
          <a:xfrm>
            <a:off x="900000" y="1800000"/>
            <a:ext cx="4860000" cy="900000"/>
          </a:xfrm>
        </p:spPr>
        <p:txBody>
          <a:bodyPr anchor="b"/>
          <a:lstStyle>
            <a:lvl1pPr algn="l">
              <a:defRPr sz="3000">
                <a:solidFill>
                  <a:srgbClr val="0F3B61"/>
                </a:solidFill>
                <a:latin typeface="Corbel"/>
              </a:defRPr>
            </a:lvl1pPr>
          </a:lstStyle>
          <a:p>
            <a:r>
              <a:rPr lang="de-DE" dirty="0"/>
              <a:t>Titelmasterformat durch Klicken bearbeiten</a:t>
            </a:r>
            <a:endParaRPr lang="de-AT" dirty="0"/>
          </a:p>
        </p:txBody>
      </p:sp>
      <p:sp>
        <p:nvSpPr>
          <p:cNvPr id="3" name="Untertitel 2"/>
          <p:cNvSpPr>
            <a:spLocks noGrp="1"/>
          </p:cNvSpPr>
          <p:nvPr>
            <p:ph type="subTitle" idx="1"/>
          </p:nvPr>
        </p:nvSpPr>
        <p:spPr>
          <a:xfrm>
            <a:off x="900000" y="2700000"/>
            <a:ext cx="4860000" cy="900000"/>
          </a:xfrm>
        </p:spPr>
        <p:txBody>
          <a:bodyPr/>
          <a:lstStyle>
            <a:lvl1pPr marL="0" indent="0" algn="l">
              <a:buNone/>
              <a:defRPr sz="2000">
                <a:solidFill>
                  <a:srgbClr val="5AC2C9"/>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endParaRPr lang="de-AT" dirty="0"/>
          </a:p>
        </p:txBody>
      </p:sp>
    </p:spTree>
    <p:extLst>
      <p:ext uri="{BB962C8B-B14F-4D97-AF65-F5344CB8AC3E}">
        <p14:creationId xmlns:p14="http://schemas.microsoft.com/office/powerpoint/2010/main" val="2575446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69250A69-5750-991E-7A86-0E430C9F05A0}"/>
              </a:ext>
            </a:extLst>
          </p:cNvPr>
          <p:cNvSpPr>
            <a:spLocks noGrp="1"/>
          </p:cNvSpPr>
          <p:nvPr>
            <p:ph type="dt" sz="half" idx="10"/>
          </p:nvPr>
        </p:nvSpPr>
        <p:spPr/>
        <p:txBody>
          <a:bodyPr/>
          <a:lstStyle>
            <a:lvl1pPr>
              <a:defRPr/>
            </a:lvl1pPr>
          </a:lstStyle>
          <a:p>
            <a:pPr>
              <a:defRPr/>
            </a:pPr>
            <a:fld id="{C52EC8BD-BA13-1243-A3A5-EC7E33EB672B}" type="datetime1">
              <a:rPr lang="de-DE"/>
              <a:pPr>
                <a:defRPr/>
              </a:pPr>
              <a:t>07.03.2024</a:t>
            </a:fld>
            <a:endParaRPr lang="de-AT" dirty="0"/>
          </a:p>
        </p:txBody>
      </p:sp>
      <p:sp>
        <p:nvSpPr>
          <p:cNvPr id="5" name="Foliennummernplatzhalter 5">
            <a:extLst>
              <a:ext uri="{FF2B5EF4-FFF2-40B4-BE49-F238E27FC236}">
                <a16:creationId xmlns:a16="http://schemas.microsoft.com/office/drawing/2014/main" id="{A6D9F332-6D89-3C36-570E-B29A92596A59}"/>
              </a:ext>
            </a:extLst>
          </p:cNvPr>
          <p:cNvSpPr>
            <a:spLocks noGrp="1"/>
          </p:cNvSpPr>
          <p:nvPr>
            <p:ph type="sldNum" sz="quarter" idx="11"/>
          </p:nvPr>
        </p:nvSpPr>
        <p:spPr/>
        <p:txBody>
          <a:bodyPr/>
          <a:lstStyle>
            <a:lvl1pPr>
              <a:defRPr/>
            </a:lvl1pPr>
          </a:lstStyle>
          <a:p>
            <a:pPr>
              <a:defRPr/>
            </a:pPr>
            <a:fld id="{C3A6B88C-A1DE-444D-BF44-B1E5C2406E8B}" type="slidenum">
              <a:rPr lang="de-AT"/>
              <a:pPr>
                <a:defRPr/>
              </a:pPr>
              <a:t>‹#›</a:t>
            </a:fld>
            <a:endParaRPr lang="de-AT" dirty="0"/>
          </a:p>
        </p:txBody>
      </p:sp>
    </p:spTree>
    <p:extLst>
      <p:ext uri="{BB962C8B-B14F-4D97-AF65-F5344CB8AC3E}">
        <p14:creationId xmlns:p14="http://schemas.microsoft.com/office/powerpoint/2010/main" val="38777878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840000" y="1440000"/>
            <a:ext cx="1944000" cy="2880000"/>
          </a:xfrm>
        </p:spPr>
        <p:txBody>
          <a:bodyPr vert="eaVert"/>
          <a:lstStyle/>
          <a:p>
            <a:r>
              <a:rPr lang="de-DE" dirty="0"/>
              <a:t>Titelmasterformat durch Klicken bearbeiten</a:t>
            </a:r>
            <a:endParaRPr lang="de-AT" dirty="0"/>
          </a:p>
        </p:txBody>
      </p:sp>
      <p:sp>
        <p:nvSpPr>
          <p:cNvPr id="3" name="Vertikaler Textplatzhalter 2"/>
          <p:cNvSpPr>
            <a:spLocks noGrp="1"/>
          </p:cNvSpPr>
          <p:nvPr>
            <p:ph type="body" orient="vert" idx="1"/>
          </p:nvPr>
        </p:nvSpPr>
        <p:spPr>
          <a:xfrm>
            <a:off x="360000" y="360000"/>
            <a:ext cx="6300000" cy="3960000"/>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73761554-C761-75BE-4B74-88E675FA1B96}"/>
              </a:ext>
            </a:extLst>
          </p:cNvPr>
          <p:cNvSpPr>
            <a:spLocks noGrp="1"/>
          </p:cNvSpPr>
          <p:nvPr>
            <p:ph type="dt" sz="half" idx="10"/>
          </p:nvPr>
        </p:nvSpPr>
        <p:spPr/>
        <p:txBody>
          <a:bodyPr/>
          <a:lstStyle>
            <a:lvl1pPr>
              <a:defRPr/>
            </a:lvl1pPr>
          </a:lstStyle>
          <a:p>
            <a:pPr>
              <a:defRPr/>
            </a:pPr>
            <a:fld id="{CDA2FC50-7A23-FE41-9C86-50B01BDC0471}" type="datetime1">
              <a:rPr lang="de-DE"/>
              <a:pPr>
                <a:defRPr/>
              </a:pPr>
              <a:t>07.03.2024</a:t>
            </a:fld>
            <a:endParaRPr lang="de-AT" dirty="0"/>
          </a:p>
        </p:txBody>
      </p:sp>
      <p:sp>
        <p:nvSpPr>
          <p:cNvPr id="5" name="Foliennummernplatzhalter 5">
            <a:extLst>
              <a:ext uri="{FF2B5EF4-FFF2-40B4-BE49-F238E27FC236}">
                <a16:creationId xmlns:a16="http://schemas.microsoft.com/office/drawing/2014/main" id="{86B16D0F-ABD7-D03C-6F7D-831E0A711691}"/>
              </a:ext>
            </a:extLst>
          </p:cNvPr>
          <p:cNvSpPr>
            <a:spLocks noGrp="1"/>
          </p:cNvSpPr>
          <p:nvPr>
            <p:ph type="sldNum" sz="quarter" idx="11"/>
          </p:nvPr>
        </p:nvSpPr>
        <p:spPr/>
        <p:txBody>
          <a:bodyPr/>
          <a:lstStyle>
            <a:lvl1pPr>
              <a:defRPr/>
            </a:lvl1pPr>
          </a:lstStyle>
          <a:p>
            <a:pPr>
              <a:defRPr/>
            </a:pPr>
            <a:fld id="{502D2924-341B-C04B-9D27-0A03CDEDB4C0}" type="slidenum">
              <a:rPr lang="de-AT"/>
              <a:pPr>
                <a:defRPr/>
              </a:pPr>
              <a:t>‹#›</a:t>
            </a:fld>
            <a:endParaRPr lang="de-AT" dirty="0"/>
          </a:p>
        </p:txBody>
      </p:sp>
    </p:spTree>
    <p:extLst>
      <p:ext uri="{BB962C8B-B14F-4D97-AF65-F5344CB8AC3E}">
        <p14:creationId xmlns:p14="http://schemas.microsoft.com/office/powerpoint/2010/main" val="19285587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DFDD400-6524-FF15-A26F-67FB83818F6B}"/>
              </a:ext>
            </a:extLst>
          </p:cNvPr>
          <p:cNvSpPr>
            <a:spLocks noGrp="1"/>
          </p:cNvSpPr>
          <p:nvPr>
            <p:ph type="dt" sz="half" idx="10"/>
          </p:nvPr>
        </p:nvSpPr>
        <p:spPr/>
        <p:txBody>
          <a:bodyPr/>
          <a:lstStyle/>
          <a:p>
            <a:pPr>
              <a:defRPr/>
            </a:pPr>
            <a:fld id="{598C737B-E2EA-0249-A7BE-B4D7D79FAD8E}" type="datetime1">
              <a:rPr lang="de-DE" smtClean="0"/>
              <a:pPr>
                <a:defRPr/>
              </a:pPr>
              <a:t>07.03.2024</a:t>
            </a:fld>
            <a:endParaRPr lang="de-AT" dirty="0"/>
          </a:p>
        </p:txBody>
      </p:sp>
      <p:sp>
        <p:nvSpPr>
          <p:cNvPr id="3" name="Footer Placeholder 2">
            <a:extLst>
              <a:ext uri="{FF2B5EF4-FFF2-40B4-BE49-F238E27FC236}">
                <a16:creationId xmlns:a16="http://schemas.microsoft.com/office/drawing/2014/main" id="{7F6BD138-85E1-1B0C-AF7D-3A7ECE7305D6}"/>
              </a:ext>
            </a:extLst>
          </p:cNvPr>
          <p:cNvSpPr>
            <a:spLocks noGrp="1"/>
          </p:cNvSpPr>
          <p:nvPr>
            <p:ph type="ftr" sz="quarter" idx="11"/>
          </p:nvPr>
        </p:nvSpPr>
        <p:spPr/>
        <p:txBody>
          <a:bodyPr/>
          <a:lstStyle/>
          <a:p>
            <a:pPr>
              <a:defRPr/>
            </a:pPr>
            <a:endParaRPr lang="de-AT"/>
          </a:p>
        </p:txBody>
      </p:sp>
      <p:sp>
        <p:nvSpPr>
          <p:cNvPr id="4" name="Slide Number Placeholder 3">
            <a:extLst>
              <a:ext uri="{FF2B5EF4-FFF2-40B4-BE49-F238E27FC236}">
                <a16:creationId xmlns:a16="http://schemas.microsoft.com/office/drawing/2014/main" id="{E6729CB5-CD5A-65E9-070B-DABE8A482148}"/>
              </a:ext>
            </a:extLst>
          </p:cNvPr>
          <p:cNvSpPr>
            <a:spLocks noGrp="1"/>
          </p:cNvSpPr>
          <p:nvPr>
            <p:ph type="sldNum" sz="quarter" idx="12"/>
          </p:nvPr>
        </p:nvSpPr>
        <p:spPr/>
        <p:txBody>
          <a:bodyPr/>
          <a:lstStyle/>
          <a:p>
            <a:pPr>
              <a:defRPr/>
            </a:pPr>
            <a:fld id="{0742D8B8-757F-B04B-9797-FDB5C977C9F5}" type="slidenum">
              <a:rPr lang="de-AT" smtClean="0"/>
              <a:pPr>
                <a:defRPr/>
              </a:pPr>
              <a:t>‹#›</a:t>
            </a:fld>
            <a:endParaRPr lang="de-AT" dirty="0"/>
          </a:p>
        </p:txBody>
      </p:sp>
    </p:spTree>
    <p:extLst>
      <p:ext uri="{BB962C8B-B14F-4D97-AF65-F5344CB8AC3E}">
        <p14:creationId xmlns:p14="http://schemas.microsoft.com/office/powerpoint/2010/main" val="258816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Titelmasterformat durch Klicken bearbeiten</a:t>
            </a:r>
            <a:endParaRPr lang="de-AT" dirty="0"/>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Foliennummernplatzhalter 5">
            <a:extLst>
              <a:ext uri="{FF2B5EF4-FFF2-40B4-BE49-F238E27FC236}">
                <a16:creationId xmlns:a16="http://schemas.microsoft.com/office/drawing/2014/main" id="{39331C5B-2A9D-6401-E1C8-D1C7ED7129F8}"/>
              </a:ext>
            </a:extLst>
          </p:cNvPr>
          <p:cNvSpPr>
            <a:spLocks noGrp="1"/>
          </p:cNvSpPr>
          <p:nvPr>
            <p:ph type="sldNum" sz="quarter" idx="10"/>
          </p:nvPr>
        </p:nvSpPr>
        <p:spPr/>
        <p:txBody>
          <a:bodyPr/>
          <a:lstStyle>
            <a:lvl1pPr>
              <a:defRPr/>
            </a:lvl1pPr>
          </a:lstStyle>
          <a:p>
            <a:pPr>
              <a:defRPr/>
            </a:pPr>
            <a:fld id="{2960F957-97D3-3340-84E1-62026AE46FFD}" type="slidenum">
              <a:rPr lang="de-AT"/>
              <a:pPr>
                <a:defRPr/>
              </a:pPr>
              <a:t>‹#›</a:t>
            </a:fld>
            <a:endParaRPr lang="de-AT" dirty="0"/>
          </a:p>
        </p:txBody>
      </p:sp>
    </p:spTree>
    <p:extLst>
      <p:ext uri="{BB962C8B-B14F-4D97-AF65-F5344CB8AC3E}">
        <p14:creationId xmlns:p14="http://schemas.microsoft.com/office/powerpoint/2010/main" val="1749519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00000" y="3240000"/>
            <a:ext cx="7884000" cy="1080000"/>
          </a:xfrm>
        </p:spPr>
        <p:txBody>
          <a:bodyPr anchor="t"/>
          <a:lstStyle>
            <a:lvl1pPr algn="l">
              <a:defRPr sz="3200" b="1" cap="all"/>
            </a:lvl1pPr>
          </a:lstStyle>
          <a:p>
            <a:r>
              <a:rPr lang="de-DE" dirty="0"/>
              <a:t>Titelmasterformat durch Klicken bearbeiten</a:t>
            </a:r>
            <a:endParaRPr lang="de-AT" dirty="0"/>
          </a:p>
        </p:txBody>
      </p:sp>
      <p:sp>
        <p:nvSpPr>
          <p:cNvPr id="3" name="Textplatzhalter 2"/>
          <p:cNvSpPr>
            <a:spLocks noGrp="1"/>
          </p:cNvSpPr>
          <p:nvPr>
            <p:ph type="body" idx="1"/>
          </p:nvPr>
        </p:nvSpPr>
        <p:spPr>
          <a:xfrm>
            <a:off x="900000" y="2160000"/>
            <a:ext cx="7884000" cy="108000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dirty="0"/>
              <a:t>Textmasterformate durch Klicken bearbeiten</a:t>
            </a:r>
          </a:p>
        </p:txBody>
      </p:sp>
      <p:sp>
        <p:nvSpPr>
          <p:cNvPr id="4" name="Foliennummernplatzhalter 5">
            <a:extLst>
              <a:ext uri="{FF2B5EF4-FFF2-40B4-BE49-F238E27FC236}">
                <a16:creationId xmlns:a16="http://schemas.microsoft.com/office/drawing/2014/main" id="{14838819-A975-8E82-FB1F-94EC66220DE2}"/>
              </a:ext>
            </a:extLst>
          </p:cNvPr>
          <p:cNvSpPr>
            <a:spLocks noGrp="1"/>
          </p:cNvSpPr>
          <p:nvPr>
            <p:ph type="sldNum" sz="quarter" idx="10"/>
          </p:nvPr>
        </p:nvSpPr>
        <p:spPr/>
        <p:txBody>
          <a:bodyPr/>
          <a:lstStyle>
            <a:lvl1pPr>
              <a:defRPr/>
            </a:lvl1pPr>
          </a:lstStyle>
          <a:p>
            <a:pPr>
              <a:defRPr/>
            </a:pPr>
            <a:fld id="{526428EA-9EC1-DC49-978A-12BB5F3EE275}" type="slidenum">
              <a:rPr lang="de-AT"/>
              <a:pPr>
                <a:defRPr/>
              </a:pPr>
              <a:t>‹#›</a:t>
            </a:fld>
            <a:endParaRPr lang="de-AT" dirty="0"/>
          </a:p>
        </p:txBody>
      </p:sp>
    </p:spTree>
    <p:extLst>
      <p:ext uri="{BB962C8B-B14F-4D97-AF65-F5344CB8AC3E}">
        <p14:creationId xmlns:p14="http://schemas.microsoft.com/office/powerpoint/2010/main" val="1441713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Inhaltsplatzhalter 2"/>
          <p:cNvSpPr>
            <a:spLocks noGrp="1"/>
          </p:cNvSpPr>
          <p:nvPr>
            <p:ph sz="half" idx="1"/>
          </p:nvPr>
        </p:nvSpPr>
        <p:spPr>
          <a:xfrm>
            <a:off x="360000" y="1440000"/>
            <a:ext cx="4140000" cy="288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8" name="Inhaltsplatzhalter 2"/>
          <p:cNvSpPr>
            <a:spLocks noGrp="1"/>
          </p:cNvSpPr>
          <p:nvPr>
            <p:ph sz="half" idx="13"/>
          </p:nvPr>
        </p:nvSpPr>
        <p:spPr>
          <a:xfrm>
            <a:off x="4680000" y="1440000"/>
            <a:ext cx="4140000" cy="288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D8068D54-ECB2-C2CA-6B7E-E69110465A97}"/>
              </a:ext>
            </a:extLst>
          </p:cNvPr>
          <p:cNvSpPr>
            <a:spLocks noGrp="1"/>
          </p:cNvSpPr>
          <p:nvPr>
            <p:ph type="dt" sz="half" idx="14"/>
          </p:nvPr>
        </p:nvSpPr>
        <p:spPr/>
        <p:txBody>
          <a:bodyPr/>
          <a:lstStyle>
            <a:lvl1pPr>
              <a:defRPr/>
            </a:lvl1pPr>
          </a:lstStyle>
          <a:p>
            <a:pPr>
              <a:defRPr/>
            </a:pPr>
            <a:fld id="{B03E71D3-DA87-CA4A-B04B-58B97CA1F95A}" type="datetime1">
              <a:rPr lang="de-DE"/>
              <a:pPr>
                <a:defRPr/>
              </a:pPr>
              <a:t>07.03.2024</a:t>
            </a:fld>
            <a:endParaRPr lang="de-AT" dirty="0"/>
          </a:p>
        </p:txBody>
      </p:sp>
      <p:sp>
        <p:nvSpPr>
          <p:cNvPr id="5" name="Foliennummernplatzhalter 5">
            <a:extLst>
              <a:ext uri="{FF2B5EF4-FFF2-40B4-BE49-F238E27FC236}">
                <a16:creationId xmlns:a16="http://schemas.microsoft.com/office/drawing/2014/main" id="{3A11A52D-FF16-6B54-2597-C21507F0F566}"/>
              </a:ext>
            </a:extLst>
          </p:cNvPr>
          <p:cNvSpPr>
            <a:spLocks noGrp="1"/>
          </p:cNvSpPr>
          <p:nvPr>
            <p:ph type="sldNum" sz="quarter" idx="15"/>
          </p:nvPr>
        </p:nvSpPr>
        <p:spPr/>
        <p:txBody>
          <a:bodyPr/>
          <a:lstStyle>
            <a:lvl1pPr>
              <a:defRPr/>
            </a:lvl1pPr>
          </a:lstStyle>
          <a:p>
            <a:pPr>
              <a:defRPr/>
            </a:pPr>
            <a:fld id="{92FE1808-6B52-1D48-866B-02BA4C8470AD}" type="slidenum">
              <a:rPr lang="de-AT"/>
              <a:pPr>
                <a:defRPr/>
              </a:pPr>
              <a:t>‹#›</a:t>
            </a:fld>
            <a:endParaRPr lang="de-AT" dirty="0"/>
          </a:p>
        </p:txBody>
      </p:sp>
    </p:spTree>
    <p:extLst>
      <p:ext uri="{BB962C8B-B14F-4D97-AF65-F5344CB8AC3E}">
        <p14:creationId xmlns:p14="http://schemas.microsoft.com/office/powerpoint/2010/main" val="1507381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endParaRPr lang="de-AT"/>
          </a:p>
        </p:txBody>
      </p:sp>
      <p:sp>
        <p:nvSpPr>
          <p:cNvPr id="3" name="Textplatzhalter 2"/>
          <p:cNvSpPr>
            <a:spLocks noGrp="1"/>
          </p:cNvSpPr>
          <p:nvPr>
            <p:ph type="body" idx="1"/>
          </p:nvPr>
        </p:nvSpPr>
        <p:spPr>
          <a:xfrm>
            <a:off x="360000" y="1440000"/>
            <a:ext cx="4140000" cy="36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360000" y="1800000"/>
            <a:ext cx="4140000" cy="25200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10" name="Textplatzhalter 2"/>
          <p:cNvSpPr>
            <a:spLocks noGrp="1"/>
          </p:cNvSpPr>
          <p:nvPr>
            <p:ph type="body" idx="13"/>
          </p:nvPr>
        </p:nvSpPr>
        <p:spPr>
          <a:xfrm>
            <a:off x="4680000" y="1440000"/>
            <a:ext cx="4140000" cy="36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11" name="Inhaltsplatzhalter 3"/>
          <p:cNvSpPr>
            <a:spLocks noGrp="1"/>
          </p:cNvSpPr>
          <p:nvPr>
            <p:ph sz="half" idx="14"/>
          </p:nvPr>
        </p:nvSpPr>
        <p:spPr>
          <a:xfrm>
            <a:off x="4680000" y="1800000"/>
            <a:ext cx="4140000" cy="25200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3">
            <a:extLst>
              <a:ext uri="{FF2B5EF4-FFF2-40B4-BE49-F238E27FC236}">
                <a16:creationId xmlns:a16="http://schemas.microsoft.com/office/drawing/2014/main" id="{B1652DA0-17DC-C768-16EC-CFD08D8C699B}"/>
              </a:ext>
            </a:extLst>
          </p:cNvPr>
          <p:cNvSpPr>
            <a:spLocks noGrp="1"/>
          </p:cNvSpPr>
          <p:nvPr>
            <p:ph type="dt" sz="half" idx="15"/>
          </p:nvPr>
        </p:nvSpPr>
        <p:spPr/>
        <p:txBody>
          <a:bodyPr/>
          <a:lstStyle>
            <a:lvl1pPr>
              <a:defRPr/>
            </a:lvl1pPr>
          </a:lstStyle>
          <a:p>
            <a:pPr>
              <a:defRPr/>
            </a:pPr>
            <a:fld id="{33B5729F-BCFD-5648-A368-2DC121E37456}" type="datetime1">
              <a:rPr lang="de-DE"/>
              <a:pPr>
                <a:defRPr/>
              </a:pPr>
              <a:t>07.03.2024</a:t>
            </a:fld>
            <a:endParaRPr lang="de-AT" dirty="0"/>
          </a:p>
        </p:txBody>
      </p:sp>
      <p:sp>
        <p:nvSpPr>
          <p:cNvPr id="6" name="Foliennummernplatzhalter 5">
            <a:extLst>
              <a:ext uri="{FF2B5EF4-FFF2-40B4-BE49-F238E27FC236}">
                <a16:creationId xmlns:a16="http://schemas.microsoft.com/office/drawing/2014/main" id="{820D5493-EAC8-5640-F18A-5B8F6244EBD1}"/>
              </a:ext>
            </a:extLst>
          </p:cNvPr>
          <p:cNvSpPr>
            <a:spLocks noGrp="1"/>
          </p:cNvSpPr>
          <p:nvPr>
            <p:ph type="sldNum" sz="quarter" idx="16"/>
          </p:nvPr>
        </p:nvSpPr>
        <p:spPr/>
        <p:txBody>
          <a:bodyPr/>
          <a:lstStyle>
            <a:lvl1pPr>
              <a:defRPr/>
            </a:lvl1pPr>
          </a:lstStyle>
          <a:p>
            <a:pPr>
              <a:defRPr/>
            </a:pPr>
            <a:fld id="{BD806D34-25C1-BE4F-88EF-89D513FF0B95}" type="slidenum">
              <a:rPr lang="de-AT"/>
              <a:pPr>
                <a:defRPr/>
              </a:pPr>
              <a:t>‹#›</a:t>
            </a:fld>
            <a:endParaRPr lang="de-AT" dirty="0"/>
          </a:p>
        </p:txBody>
      </p:sp>
    </p:spTree>
    <p:extLst>
      <p:ext uri="{BB962C8B-B14F-4D97-AF65-F5344CB8AC3E}">
        <p14:creationId xmlns:p14="http://schemas.microsoft.com/office/powerpoint/2010/main" val="30195051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Foliennummernplatzhalter 5">
            <a:extLst>
              <a:ext uri="{FF2B5EF4-FFF2-40B4-BE49-F238E27FC236}">
                <a16:creationId xmlns:a16="http://schemas.microsoft.com/office/drawing/2014/main" id="{FDBADF27-1F43-5C22-8185-04CFB1E8A9B3}"/>
              </a:ext>
            </a:extLst>
          </p:cNvPr>
          <p:cNvSpPr>
            <a:spLocks noGrp="1"/>
          </p:cNvSpPr>
          <p:nvPr>
            <p:ph type="sldNum" sz="quarter" idx="10"/>
          </p:nvPr>
        </p:nvSpPr>
        <p:spPr/>
        <p:txBody>
          <a:bodyPr/>
          <a:lstStyle>
            <a:lvl1pPr>
              <a:defRPr/>
            </a:lvl1pPr>
          </a:lstStyle>
          <a:p>
            <a:pPr>
              <a:defRPr/>
            </a:pPr>
            <a:fld id="{C2A85E79-7513-6346-818F-D8BC28F34968}" type="slidenum">
              <a:rPr lang="de-AT"/>
              <a:pPr>
                <a:defRPr/>
              </a:pPr>
              <a:t>‹#›</a:t>
            </a:fld>
            <a:endParaRPr lang="de-AT" dirty="0"/>
          </a:p>
        </p:txBody>
      </p:sp>
    </p:spTree>
    <p:extLst>
      <p:ext uri="{BB962C8B-B14F-4D97-AF65-F5344CB8AC3E}">
        <p14:creationId xmlns:p14="http://schemas.microsoft.com/office/powerpoint/2010/main" val="687175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pic>
        <p:nvPicPr>
          <p:cNvPr id="2" name="Bild 7" descr="ESPGHAN_2016_Power_Point_16-9_Vorlage-3_300dpi_RGB.jpg">
            <a:extLst>
              <a:ext uri="{FF2B5EF4-FFF2-40B4-BE49-F238E27FC236}">
                <a16:creationId xmlns:a16="http://schemas.microsoft.com/office/drawing/2014/main" id="{C0488FF0-C70D-9CDB-6269-EFFE24F538B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3447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el 1"/>
          <p:cNvSpPr>
            <a:spLocks noGrp="1"/>
          </p:cNvSpPr>
          <p:nvPr>
            <p:ph type="ctrTitle"/>
          </p:nvPr>
        </p:nvSpPr>
        <p:spPr>
          <a:xfrm>
            <a:off x="2520000" y="1800000"/>
            <a:ext cx="4860000" cy="900000"/>
          </a:xfrm>
        </p:spPr>
        <p:txBody>
          <a:bodyPr anchor="b"/>
          <a:lstStyle>
            <a:lvl1pPr algn="l">
              <a:defRPr sz="3000">
                <a:solidFill>
                  <a:srgbClr val="0F3B61"/>
                </a:solidFill>
                <a:latin typeface="Corbel"/>
              </a:defRPr>
            </a:lvl1pPr>
          </a:lstStyle>
          <a:p>
            <a:r>
              <a:rPr lang="de-DE" dirty="0"/>
              <a:t>Titelmasterformat durch Klicken bearbeiten</a:t>
            </a:r>
            <a:endParaRPr lang="de-AT" dirty="0"/>
          </a:p>
        </p:txBody>
      </p:sp>
      <p:sp>
        <p:nvSpPr>
          <p:cNvPr id="8" name="Untertitel 2"/>
          <p:cNvSpPr>
            <a:spLocks noGrp="1"/>
          </p:cNvSpPr>
          <p:nvPr>
            <p:ph type="subTitle" idx="1"/>
          </p:nvPr>
        </p:nvSpPr>
        <p:spPr>
          <a:xfrm>
            <a:off x="2520000" y="2700000"/>
            <a:ext cx="4860000" cy="900000"/>
          </a:xfrm>
        </p:spPr>
        <p:txBody>
          <a:bodyPr/>
          <a:lstStyle>
            <a:lvl1pPr marL="0" indent="0" algn="l">
              <a:buNone/>
              <a:defRPr sz="2000">
                <a:solidFill>
                  <a:srgbClr val="5AC2C9"/>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endParaRPr lang="de-AT" dirty="0"/>
          </a:p>
        </p:txBody>
      </p:sp>
      <p:sp>
        <p:nvSpPr>
          <p:cNvPr id="3" name="Foliennummernplatzhalter 5">
            <a:extLst>
              <a:ext uri="{FF2B5EF4-FFF2-40B4-BE49-F238E27FC236}">
                <a16:creationId xmlns:a16="http://schemas.microsoft.com/office/drawing/2014/main" id="{3AB18DAE-7873-95B9-C978-F532C293D85B}"/>
              </a:ext>
            </a:extLst>
          </p:cNvPr>
          <p:cNvSpPr>
            <a:spLocks noGrp="1"/>
          </p:cNvSpPr>
          <p:nvPr>
            <p:ph type="sldNum" sz="quarter" idx="10"/>
          </p:nvPr>
        </p:nvSpPr>
        <p:spPr/>
        <p:txBody>
          <a:bodyPr/>
          <a:lstStyle>
            <a:lvl1pPr>
              <a:defRPr/>
            </a:lvl1pPr>
          </a:lstStyle>
          <a:p>
            <a:pPr>
              <a:defRPr/>
            </a:pPr>
            <a:fld id="{6D167B93-9A90-5F48-BE61-52966AC3C81B}" type="slidenum">
              <a:rPr lang="de-AT"/>
              <a:pPr>
                <a:defRPr/>
              </a:pPr>
              <a:t>‹#›</a:t>
            </a:fld>
            <a:endParaRPr lang="de-AT" dirty="0"/>
          </a:p>
        </p:txBody>
      </p:sp>
    </p:spTree>
    <p:extLst>
      <p:ext uri="{BB962C8B-B14F-4D97-AF65-F5344CB8AC3E}">
        <p14:creationId xmlns:p14="http://schemas.microsoft.com/office/powerpoint/2010/main" val="465996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359998" y="360000"/>
            <a:ext cx="3060000" cy="900000"/>
          </a:xfrm>
        </p:spPr>
        <p:txBody>
          <a:bodyPr anchor="b"/>
          <a:lstStyle>
            <a:lvl1pPr algn="l">
              <a:defRPr sz="2000" b="1"/>
            </a:lvl1pPr>
          </a:lstStyle>
          <a:p>
            <a:r>
              <a:rPr lang="de-DE" dirty="0"/>
              <a:t>Titelmasterformat durch Klicken bearbeiten</a:t>
            </a:r>
            <a:endParaRPr lang="de-AT" dirty="0"/>
          </a:p>
        </p:txBody>
      </p:sp>
      <p:sp>
        <p:nvSpPr>
          <p:cNvPr id="3" name="Inhaltsplatzhalter 2"/>
          <p:cNvSpPr>
            <a:spLocks noGrp="1"/>
          </p:cNvSpPr>
          <p:nvPr>
            <p:ph idx="1"/>
          </p:nvPr>
        </p:nvSpPr>
        <p:spPr>
          <a:xfrm>
            <a:off x="3600000" y="360000"/>
            <a:ext cx="5184000" cy="3960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p:cNvSpPr>
            <a:spLocks noGrp="1"/>
          </p:cNvSpPr>
          <p:nvPr>
            <p:ph type="body" sz="half" idx="2"/>
          </p:nvPr>
        </p:nvSpPr>
        <p:spPr>
          <a:xfrm>
            <a:off x="360000" y="1260000"/>
            <a:ext cx="3060000" cy="3060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a:extLst>
              <a:ext uri="{FF2B5EF4-FFF2-40B4-BE49-F238E27FC236}">
                <a16:creationId xmlns:a16="http://schemas.microsoft.com/office/drawing/2014/main" id="{9439E586-0318-5A28-1331-AB88FF400E82}"/>
              </a:ext>
            </a:extLst>
          </p:cNvPr>
          <p:cNvSpPr>
            <a:spLocks noGrp="1"/>
          </p:cNvSpPr>
          <p:nvPr>
            <p:ph type="dt" sz="half" idx="10"/>
          </p:nvPr>
        </p:nvSpPr>
        <p:spPr/>
        <p:txBody>
          <a:bodyPr/>
          <a:lstStyle>
            <a:lvl1pPr>
              <a:defRPr/>
            </a:lvl1pPr>
          </a:lstStyle>
          <a:p>
            <a:pPr>
              <a:defRPr/>
            </a:pPr>
            <a:fld id="{7A1EC9F3-4312-984C-9988-5004EECE4AC9}" type="datetime1">
              <a:rPr lang="de-DE"/>
              <a:pPr>
                <a:defRPr/>
              </a:pPr>
              <a:t>07.03.2024</a:t>
            </a:fld>
            <a:endParaRPr lang="de-AT" dirty="0"/>
          </a:p>
        </p:txBody>
      </p:sp>
      <p:sp>
        <p:nvSpPr>
          <p:cNvPr id="6" name="Foliennummernplatzhalter 5">
            <a:extLst>
              <a:ext uri="{FF2B5EF4-FFF2-40B4-BE49-F238E27FC236}">
                <a16:creationId xmlns:a16="http://schemas.microsoft.com/office/drawing/2014/main" id="{DC8EAD75-81F3-DE18-79EE-479EB2CB435D}"/>
              </a:ext>
            </a:extLst>
          </p:cNvPr>
          <p:cNvSpPr>
            <a:spLocks noGrp="1"/>
          </p:cNvSpPr>
          <p:nvPr>
            <p:ph type="sldNum" sz="quarter" idx="11"/>
          </p:nvPr>
        </p:nvSpPr>
        <p:spPr/>
        <p:txBody>
          <a:bodyPr/>
          <a:lstStyle>
            <a:lvl1pPr>
              <a:defRPr/>
            </a:lvl1pPr>
          </a:lstStyle>
          <a:p>
            <a:pPr>
              <a:defRPr/>
            </a:pPr>
            <a:fld id="{3314AEC4-A71A-8943-9F7E-A814404BBDEE}" type="slidenum">
              <a:rPr lang="de-AT"/>
              <a:pPr>
                <a:defRPr/>
              </a:pPr>
              <a:t>‹#›</a:t>
            </a:fld>
            <a:endParaRPr lang="de-AT" dirty="0"/>
          </a:p>
        </p:txBody>
      </p:sp>
    </p:spTree>
    <p:extLst>
      <p:ext uri="{BB962C8B-B14F-4D97-AF65-F5344CB8AC3E}">
        <p14:creationId xmlns:p14="http://schemas.microsoft.com/office/powerpoint/2010/main" val="8367133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620000" y="3600451"/>
            <a:ext cx="5580000" cy="360000"/>
          </a:xfrm>
        </p:spPr>
        <p:txBody>
          <a:bodyPr anchor="b"/>
          <a:lstStyle>
            <a:lvl1pPr algn="l">
              <a:defRPr sz="2000" b="1"/>
            </a:lvl1pPr>
          </a:lstStyle>
          <a:p>
            <a:r>
              <a:rPr lang="de-DE" dirty="0"/>
              <a:t>Titelmasterformat durch Klicken bearbeiten</a:t>
            </a:r>
            <a:endParaRPr lang="de-AT" dirty="0"/>
          </a:p>
        </p:txBody>
      </p:sp>
      <p:sp>
        <p:nvSpPr>
          <p:cNvPr id="3" name="Bildplatzhalter 2"/>
          <p:cNvSpPr>
            <a:spLocks noGrp="1"/>
          </p:cNvSpPr>
          <p:nvPr>
            <p:ph type="pic" idx="1"/>
          </p:nvPr>
        </p:nvSpPr>
        <p:spPr>
          <a:xfrm>
            <a:off x="1620000" y="540000"/>
            <a:ext cx="5040000" cy="2880000"/>
          </a:xfrm>
        </p:spPr>
        <p:txBody>
          <a:bodyPr rtlCol="0">
            <a:normAutofit/>
          </a:bodyPr>
          <a:lstStyle>
            <a:lvl1pPr marL="0" indent="0" algn="l">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dirty="0"/>
          </a:p>
        </p:txBody>
      </p:sp>
      <p:sp>
        <p:nvSpPr>
          <p:cNvPr id="4" name="Textplatzhalter 3"/>
          <p:cNvSpPr>
            <a:spLocks noGrp="1"/>
          </p:cNvSpPr>
          <p:nvPr>
            <p:ph type="body" sz="half" idx="2"/>
          </p:nvPr>
        </p:nvSpPr>
        <p:spPr>
          <a:xfrm>
            <a:off x="1620000" y="3960000"/>
            <a:ext cx="5580000" cy="540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a:extLst>
              <a:ext uri="{FF2B5EF4-FFF2-40B4-BE49-F238E27FC236}">
                <a16:creationId xmlns:a16="http://schemas.microsoft.com/office/drawing/2014/main" id="{B57C3238-3468-471E-8DAF-79533A56F8A0}"/>
              </a:ext>
            </a:extLst>
          </p:cNvPr>
          <p:cNvSpPr>
            <a:spLocks noGrp="1"/>
          </p:cNvSpPr>
          <p:nvPr>
            <p:ph type="dt" sz="half" idx="10"/>
          </p:nvPr>
        </p:nvSpPr>
        <p:spPr/>
        <p:txBody>
          <a:bodyPr/>
          <a:lstStyle>
            <a:lvl1pPr>
              <a:defRPr/>
            </a:lvl1pPr>
          </a:lstStyle>
          <a:p>
            <a:pPr>
              <a:defRPr/>
            </a:pPr>
            <a:fld id="{43D7E7B7-2B1B-B34E-A1E4-57BA9D375267}" type="datetime1">
              <a:rPr lang="de-DE"/>
              <a:pPr>
                <a:defRPr/>
              </a:pPr>
              <a:t>07.03.2024</a:t>
            </a:fld>
            <a:endParaRPr lang="de-AT" dirty="0"/>
          </a:p>
        </p:txBody>
      </p:sp>
      <p:sp>
        <p:nvSpPr>
          <p:cNvPr id="6" name="Foliennummernplatzhalter 5">
            <a:extLst>
              <a:ext uri="{FF2B5EF4-FFF2-40B4-BE49-F238E27FC236}">
                <a16:creationId xmlns:a16="http://schemas.microsoft.com/office/drawing/2014/main" id="{7B468248-297E-440D-56EF-732F9B999E36}"/>
              </a:ext>
            </a:extLst>
          </p:cNvPr>
          <p:cNvSpPr>
            <a:spLocks noGrp="1"/>
          </p:cNvSpPr>
          <p:nvPr>
            <p:ph type="sldNum" sz="quarter" idx="11"/>
          </p:nvPr>
        </p:nvSpPr>
        <p:spPr/>
        <p:txBody>
          <a:bodyPr/>
          <a:lstStyle>
            <a:lvl1pPr>
              <a:defRPr/>
            </a:lvl1pPr>
          </a:lstStyle>
          <a:p>
            <a:pPr>
              <a:defRPr/>
            </a:pPr>
            <a:fld id="{84A7CF28-2BEF-8743-8515-0FF89431A7E6}" type="slidenum">
              <a:rPr lang="de-AT"/>
              <a:pPr>
                <a:defRPr/>
              </a:pPr>
              <a:t>‹#›</a:t>
            </a:fld>
            <a:endParaRPr lang="de-AT" dirty="0"/>
          </a:p>
        </p:txBody>
      </p:sp>
    </p:spTree>
    <p:extLst>
      <p:ext uri="{BB962C8B-B14F-4D97-AF65-F5344CB8AC3E}">
        <p14:creationId xmlns:p14="http://schemas.microsoft.com/office/powerpoint/2010/main" val="644042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Bild 8" descr="ESPGHAN_2016_Power_Point_16-9_Vorlage-2_300dpi_RGB.jpg">
            <a:extLst>
              <a:ext uri="{FF2B5EF4-FFF2-40B4-BE49-F238E27FC236}">
                <a16:creationId xmlns:a16="http://schemas.microsoft.com/office/drawing/2014/main" id="{2A9E6676-5768-F6B8-AB2F-4E5C3C8A7646}"/>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3447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elplatzhalter 1">
            <a:extLst>
              <a:ext uri="{FF2B5EF4-FFF2-40B4-BE49-F238E27FC236}">
                <a16:creationId xmlns:a16="http://schemas.microsoft.com/office/drawing/2014/main" id="{EEB7F03F-2BE4-0812-3A3F-86046BE7067F}"/>
              </a:ext>
            </a:extLst>
          </p:cNvPr>
          <p:cNvSpPr>
            <a:spLocks noGrp="1"/>
          </p:cNvSpPr>
          <p:nvPr>
            <p:ph type="title"/>
          </p:nvPr>
        </p:nvSpPr>
        <p:spPr bwMode="auto">
          <a:xfrm>
            <a:off x="360363" y="360363"/>
            <a:ext cx="5940425" cy="84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endParaRPr lang="de-AT" altLang="de-DE"/>
          </a:p>
        </p:txBody>
      </p:sp>
      <p:sp>
        <p:nvSpPr>
          <p:cNvPr id="2052" name="Textplatzhalter 2">
            <a:extLst>
              <a:ext uri="{FF2B5EF4-FFF2-40B4-BE49-F238E27FC236}">
                <a16:creationId xmlns:a16="http://schemas.microsoft.com/office/drawing/2014/main" id="{F84A32CE-A085-78FA-CA0A-5F6C6C95A6A3}"/>
              </a:ext>
            </a:extLst>
          </p:cNvPr>
          <p:cNvSpPr>
            <a:spLocks noGrp="1"/>
          </p:cNvSpPr>
          <p:nvPr>
            <p:ph type="body" idx="1"/>
          </p:nvPr>
        </p:nvSpPr>
        <p:spPr bwMode="auto">
          <a:xfrm>
            <a:off x="360363" y="1349375"/>
            <a:ext cx="8423275" cy="297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endParaRPr lang="de-AT" altLang="de-DE"/>
          </a:p>
        </p:txBody>
      </p:sp>
      <p:sp>
        <p:nvSpPr>
          <p:cNvPr id="4" name="Datumsplatzhalter 3">
            <a:extLst>
              <a:ext uri="{FF2B5EF4-FFF2-40B4-BE49-F238E27FC236}">
                <a16:creationId xmlns:a16="http://schemas.microsoft.com/office/drawing/2014/main" id="{946D1E33-1345-9ABE-A07E-CC50534BB47E}"/>
              </a:ext>
            </a:extLst>
          </p:cNvPr>
          <p:cNvSpPr>
            <a:spLocks noGrp="1"/>
          </p:cNvSpPr>
          <p:nvPr>
            <p:ph type="dt" sz="half" idx="2"/>
          </p:nvPr>
        </p:nvSpPr>
        <p:spPr>
          <a:xfrm>
            <a:off x="7199313" y="4751388"/>
            <a:ext cx="1079500" cy="26987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Arial" charset="0"/>
                <a:cs typeface="Arial" charset="0"/>
              </a:defRPr>
            </a:lvl1pPr>
          </a:lstStyle>
          <a:p>
            <a:pPr>
              <a:defRPr/>
            </a:pPr>
            <a:fld id="{598C737B-E2EA-0249-A7BE-B4D7D79FAD8E}" type="datetime1">
              <a:rPr lang="de-DE"/>
              <a:pPr>
                <a:defRPr/>
              </a:pPr>
              <a:t>07.03.2024</a:t>
            </a:fld>
            <a:endParaRPr lang="de-AT" dirty="0"/>
          </a:p>
        </p:txBody>
      </p:sp>
      <p:sp>
        <p:nvSpPr>
          <p:cNvPr id="5" name="Fußzeilenplatzhalter 4">
            <a:extLst>
              <a:ext uri="{FF2B5EF4-FFF2-40B4-BE49-F238E27FC236}">
                <a16:creationId xmlns:a16="http://schemas.microsoft.com/office/drawing/2014/main" id="{9630A24F-8160-D164-EAF1-4D3C12DC1CFE}"/>
              </a:ext>
            </a:extLst>
          </p:cNvPr>
          <p:cNvSpPr>
            <a:spLocks noGrp="1"/>
          </p:cNvSpPr>
          <p:nvPr>
            <p:ph type="ftr" sz="quarter" idx="3"/>
          </p:nvPr>
        </p:nvSpPr>
        <p:spPr>
          <a:xfrm>
            <a:off x="1979613" y="4751388"/>
            <a:ext cx="5040312" cy="269875"/>
          </a:xfrm>
          <a:prstGeom prst="rect">
            <a:avLst/>
          </a:prstGeom>
        </p:spPr>
        <p:txBody>
          <a:bodyPr vert="horz" lIns="91440" tIns="45720" rIns="91440" bIns="45720" rtlCol="0" anchor="ctr"/>
          <a:lstStyle>
            <a:lvl1pPr algn="l" eaLnBrk="1" fontAlgn="auto" hangingPunct="1">
              <a:spcBef>
                <a:spcPts val="0"/>
              </a:spcBef>
              <a:spcAft>
                <a:spcPts val="0"/>
              </a:spcAft>
              <a:defRPr sz="1200" dirty="0">
                <a:solidFill>
                  <a:schemeClr val="tx1">
                    <a:tint val="75000"/>
                  </a:schemeClr>
                </a:solidFill>
                <a:latin typeface="Arial"/>
                <a:ea typeface="+mn-ea"/>
                <a:cs typeface="Arial"/>
              </a:defRPr>
            </a:lvl1pPr>
          </a:lstStyle>
          <a:p>
            <a:pPr>
              <a:defRPr/>
            </a:pPr>
            <a:endParaRPr lang="de-AT"/>
          </a:p>
        </p:txBody>
      </p:sp>
      <p:sp>
        <p:nvSpPr>
          <p:cNvPr id="6" name="Foliennummernplatzhalter 5">
            <a:extLst>
              <a:ext uri="{FF2B5EF4-FFF2-40B4-BE49-F238E27FC236}">
                <a16:creationId xmlns:a16="http://schemas.microsoft.com/office/drawing/2014/main" id="{90C0816C-48CB-4A93-63C5-3DE40C904863}"/>
              </a:ext>
            </a:extLst>
          </p:cNvPr>
          <p:cNvSpPr>
            <a:spLocks noGrp="1"/>
          </p:cNvSpPr>
          <p:nvPr>
            <p:ph type="sldNum" sz="quarter" idx="4"/>
          </p:nvPr>
        </p:nvSpPr>
        <p:spPr>
          <a:xfrm>
            <a:off x="8280400" y="4751388"/>
            <a:ext cx="539750" cy="26987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400" b="1">
                <a:solidFill>
                  <a:srgbClr val="898989"/>
                </a:solidFill>
                <a:latin typeface="Arial" charset="0"/>
                <a:cs typeface="Arial" charset="0"/>
              </a:defRPr>
            </a:lvl1pPr>
          </a:lstStyle>
          <a:p>
            <a:pPr>
              <a:defRPr/>
            </a:pPr>
            <a:fld id="{0742D8B8-757F-B04B-9797-FDB5C977C9F5}" type="slidenum">
              <a:rPr lang="de-AT"/>
              <a:pPr>
                <a:defRPr/>
              </a:pPr>
              <a:t>‹#›</a:t>
            </a:fld>
            <a:endParaRPr lang="de-AT" dirty="0"/>
          </a:p>
        </p:txBody>
      </p:sp>
    </p:spTree>
  </p:cSld>
  <p:clrMap bg1="lt1" tx1="dk1" bg2="lt2" tx2="dk2" accent1="accent1" accent2="accent2" accent3="accent3" accent4="accent4" accent5="accent5" accent6="accent6" hlink="hlink" folHlink="folHlink"/>
  <p:sldLayoutIdLst>
    <p:sldLayoutId id="2147484007" r:id="rId1"/>
    <p:sldLayoutId id="2147484008" r:id="rId2"/>
    <p:sldLayoutId id="2147484009" r:id="rId3"/>
    <p:sldLayoutId id="2147484010" r:id="rId4"/>
    <p:sldLayoutId id="2147484011" r:id="rId5"/>
    <p:sldLayoutId id="2147484012" r:id="rId6"/>
    <p:sldLayoutId id="2147484013" r:id="rId7"/>
    <p:sldLayoutId id="2147484014" r:id="rId8"/>
    <p:sldLayoutId id="2147484015" r:id="rId9"/>
    <p:sldLayoutId id="2147484016" r:id="rId10"/>
    <p:sldLayoutId id="2147484017" r:id="rId11"/>
    <p:sldLayoutId id="2147484018" r:id="rId12"/>
  </p:sldLayoutIdLst>
  <p:hf hdr="0"/>
  <p:txStyles>
    <p:titleStyle>
      <a:lvl1pPr algn="l" rtl="0" eaLnBrk="0" fontAlgn="base" hangingPunct="0">
        <a:spcBef>
          <a:spcPct val="0"/>
        </a:spcBef>
        <a:spcAft>
          <a:spcPct val="0"/>
        </a:spcAft>
        <a:defRPr sz="2800" b="1" kern="1200">
          <a:solidFill>
            <a:srgbClr val="0F3B61"/>
          </a:solidFill>
          <a:latin typeface="Corbel"/>
          <a:ea typeface="MS PGothic" pitchFamily="34" charset="-128"/>
          <a:cs typeface="Arial"/>
        </a:defRPr>
      </a:lvl1pPr>
      <a:lvl2pPr algn="l" rtl="0" eaLnBrk="0" fontAlgn="base" hangingPunct="0">
        <a:spcBef>
          <a:spcPct val="0"/>
        </a:spcBef>
        <a:spcAft>
          <a:spcPct val="0"/>
        </a:spcAft>
        <a:defRPr sz="2800" b="1">
          <a:solidFill>
            <a:srgbClr val="0F3B61"/>
          </a:solidFill>
          <a:latin typeface="Corbel" pitchFamily="8" charset="0"/>
          <a:ea typeface="MS PGothic" pitchFamily="34" charset="-128"/>
          <a:cs typeface="Arial" charset="0"/>
        </a:defRPr>
      </a:lvl2pPr>
      <a:lvl3pPr algn="l" rtl="0" eaLnBrk="0" fontAlgn="base" hangingPunct="0">
        <a:spcBef>
          <a:spcPct val="0"/>
        </a:spcBef>
        <a:spcAft>
          <a:spcPct val="0"/>
        </a:spcAft>
        <a:defRPr sz="2800" b="1">
          <a:solidFill>
            <a:srgbClr val="0F3B61"/>
          </a:solidFill>
          <a:latin typeface="Corbel" pitchFamily="8" charset="0"/>
          <a:ea typeface="MS PGothic" pitchFamily="34" charset="-128"/>
          <a:cs typeface="Arial" charset="0"/>
        </a:defRPr>
      </a:lvl3pPr>
      <a:lvl4pPr algn="l" rtl="0" eaLnBrk="0" fontAlgn="base" hangingPunct="0">
        <a:spcBef>
          <a:spcPct val="0"/>
        </a:spcBef>
        <a:spcAft>
          <a:spcPct val="0"/>
        </a:spcAft>
        <a:defRPr sz="2800" b="1">
          <a:solidFill>
            <a:srgbClr val="0F3B61"/>
          </a:solidFill>
          <a:latin typeface="Corbel" pitchFamily="8" charset="0"/>
          <a:ea typeface="MS PGothic" pitchFamily="34" charset="-128"/>
          <a:cs typeface="Arial" charset="0"/>
        </a:defRPr>
      </a:lvl4pPr>
      <a:lvl5pPr algn="l" rtl="0" eaLnBrk="0" fontAlgn="base" hangingPunct="0">
        <a:spcBef>
          <a:spcPct val="0"/>
        </a:spcBef>
        <a:spcAft>
          <a:spcPct val="0"/>
        </a:spcAft>
        <a:defRPr sz="2800" b="1">
          <a:solidFill>
            <a:srgbClr val="0F3B61"/>
          </a:solidFill>
          <a:latin typeface="Corbel" pitchFamily="8" charset="0"/>
          <a:ea typeface="MS PGothic" pitchFamily="34" charset="-128"/>
          <a:cs typeface="Arial" charset="0"/>
        </a:defRPr>
      </a:lvl5pPr>
      <a:lvl6pPr marL="457200" algn="ctr" rtl="0" fontAlgn="base">
        <a:spcBef>
          <a:spcPct val="0"/>
        </a:spcBef>
        <a:spcAft>
          <a:spcPct val="0"/>
        </a:spcAft>
        <a:defRPr sz="4400">
          <a:solidFill>
            <a:schemeClr val="tx1"/>
          </a:solidFill>
          <a:latin typeface="Calibri" charset="0"/>
          <a:ea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400" kern="1200">
          <a:solidFill>
            <a:srgbClr val="5AC2C9"/>
          </a:solidFill>
          <a:latin typeface="Corbel"/>
          <a:ea typeface="MS PGothic" pitchFamily="34" charset="-128"/>
          <a:cs typeface="Arial"/>
        </a:defRPr>
      </a:lvl1pPr>
      <a:lvl2pPr marL="742950" indent="-285750" algn="l" rtl="0" eaLnBrk="0" fontAlgn="base" hangingPunct="0">
        <a:spcBef>
          <a:spcPct val="20000"/>
        </a:spcBef>
        <a:spcAft>
          <a:spcPct val="0"/>
        </a:spcAft>
        <a:buFont typeface="Arial" panose="020B0604020202020204" pitchFamily="34" charset="0"/>
        <a:buChar char="–"/>
        <a:defRPr sz="2400" kern="1200">
          <a:solidFill>
            <a:srgbClr val="5AC2C9"/>
          </a:solidFill>
          <a:latin typeface="Corbel"/>
          <a:ea typeface="MS PGothic" pitchFamily="34" charset="-128"/>
          <a:cs typeface="Arial"/>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5AC2C9"/>
          </a:solidFill>
          <a:latin typeface="Corbel"/>
          <a:ea typeface="MS PGothic" pitchFamily="34" charset="-128"/>
          <a:cs typeface="Arial"/>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5AC2C9"/>
          </a:solidFill>
          <a:latin typeface="Corbel"/>
          <a:ea typeface="MS PGothic" pitchFamily="34" charset="-128"/>
          <a:cs typeface="Arial"/>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5AC2C9"/>
          </a:solidFill>
          <a:latin typeface="Corbel"/>
          <a:ea typeface="MS PGothic" pitchFamily="34" charset="-128"/>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11.jpg"/></Relationships>
</file>

<file path=ppt/slides/_rels/slide1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5.emf"/></Relationships>
</file>

<file path=ppt/slides/_rels/slide14.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B5427-AFEB-2E04-078C-6B7AD6D91788}"/>
              </a:ext>
            </a:extLst>
          </p:cNvPr>
          <p:cNvSpPr>
            <a:spLocks noGrp="1"/>
          </p:cNvSpPr>
          <p:nvPr>
            <p:ph type="ctrTitle"/>
          </p:nvPr>
        </p:nvSpPr>
        <p:spPr>
          <a:xfrm>
            <a:off x="539552" y="3147814"/>
            <a:ext cx="5761013" cy="900113"/>
          </a:xfrm>
        </p:spPr>
        <p:txBody>
          <a:bodyPr/>
          <a:lstStyle/>
          <a:p>
            <a:pPr algn="ctr">
              <a:defRPr/>
            </a:pPr>
            <a:r>
              <a:rPr lang="en-GB" sz="2400" dirty="0">
                <a:latin typeface="Dubai" panose="020B0503030403030204" pitchFamily="34" charset="-78"/>
                <a:cs typeface="Dubai" panose="020B0503030403030204" pitchFamily="34" charset="-78"/>
              </a:rPr>
              <a:t>Quality of care initiative of ESPGHAN: </a:t>
            </a:r>
            <a:br>
              <a:rPr lang="en-GB" sz="2400" dirty="0">
                <a:latin typeface="Dubai" panose="020B0503030403030204" pitchFamily="34" charset="-78"/>
                <a:cs typeface="Dubai" panose="020B0503030403030204" pitchFamily="34" charset="-78"/>
              </a:rPr>
            </a:br>
            <a:br>
              <a:rPr lang="en-GB" sz="2400" dirty="0">
                <a:latin typeface="Dubai" panose="020B0503030403030204" pitchFamily="34" charset="-78"/>
                <a:cs typeface="Dubai" panose="020B0503030403030204" pitchFamily="34" charset="-78"/>
              </a:rPr>
            </a:br>
            <a:r>
              <a:rPr lang="en-GB" sz="2400" dirty="0">
                <a:latin typeface="Dubai" panose="020B0503030403030204" pitchFamily="34" charset="-78"/>
                <a:cs typeface="Dubai" panose="020B0503030403030204" pitchFamily="34" charset="-78"/>
              </a:rPr>
              <a:t>Acquisition and reporting of anthropometric measurements </a:t>
            </a:r>
            <a:br>
              <a:rPr lang="en-GB" sz="2400" dirty="0">
                <a:latin typeface="Dubai" panose="020B0503030403030204" pitchFamily="34" charset="-78"/>
                <a:cs typeface="Dubai" panose="020B0503030403030204" pitchFamily="34" charset="-78"/>
              </a:rPr>
            </a:br>
            <a:r>
              <a:rPr lang="en-GB" sz="2400" dirty="0">
                <a:latin typeface="Dubai" panose="020B0503030403030204" pitchFamily="34" charset="-78"/>
                <a:cs typeface="Dubai" panose="020B0503030403030204" pitchFamily="34" charset="-78"/>
              </a:rPr>
              <a:t>in routine practice </a:t>
            </a:r>
            <a:br>
              <a:rPr lang="en-GB" sz="2400" dirty="0">
                <a:latin typeface="Dubai" panose="020B0503030403030204" pitchFamily="34" charset="-78"/>
                <a:cs typeface="Dubai" panose="020B0503030403030204" pitchFamily="34" charset="-78"/>
              </a:rPr>
            </a:br>
            <a:r>
              <a:rPr lang="en-GB" sz="2400" dirty="0">
                <a:latin typeface="Dubai" panose="020B0503030403030204" pitchFamily="34" charset="-78"/>
                <a:cs typeface="Dubai" panose="020B0503030403030204" pitchFamily="34" charset="-78"/>
              </a:rPr>
              <a:t>from 114 hospitals in 28 European countries</a:t>
            </a:r>
            <a:br>
              <a:rPr lang="en-GB" sz="2400" dirty="0">
                <a:latin typeface="Dubai" panose="020B0503030403030204" pitchFamily="34" charset="-78"/>
                <a:cs typeface="Dubai" panose="020B0503030403030204" pitchFamily="34" charset="-78"/>
              </a:rPr>
            </a:br>
            <a:endParaRPr lang="en-DE" sz="1600" b="0" dirty="0">
              <a:latin typeface="Dubai" panose="020B0503030403030204" pitchFamily="34" charset="-78"/>
              <a:cs typeface="Dubai" panose="020B0503030403030204" pitchFamily="34"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FD09934-B72F-7F1D-B39E-C4561AA5EC3B}"/>
              </a:ext>
            </a:extLst>
          </p:cNvPr>
          <p:cNvPicPr>
            <a:picLocks noChangeAspect="1"/>
          </p:cNvPicPr>
          <p:nvPr/>
        </p:nvPicPr>
        <p:blipFill>
          <a:blip r:embed="rId3"/>
          <a:stretch>
            <a:fillRect/>
          </a:stretch>
        </p:blipFill>
        <p:spPr>
          <a:xfrm>
            <a:off x="1287934" y="987574"/>
            <a:ext cx="6705600" cy="3492500"/>
          </a:xfrm>
          <a:prstGeom prst="rect">
            <a:avLst/>
          </a:prstGeom>
        </p:spPr>
      </p:pic>
      <p:sp>
        <p:nvSpPr>
          <p:cNvPr id="6" name="Rectangle 5">
            <a:extLst>
              <a:ext uri="{FF2B5EF4-FFF2-40B4-BE49-F238E27FC236}">
                <a16:creationId xmlns:a16="http://schemas.microsoft.com/office/drawing/2014/main" id="{A17F1B57-4C0F-440A-4A4E-A25A76127D3B}"/>
              </a:ext>
            </a:extLst>
          </p:cNvPr>
          <p:cNvSpPr/>
          <p:nvPr/>
        </p:nvSpPr>
        <p:spPr>
          <a:xfrm>
            <a:off x="2339975" y="3292475"/>
            <a:ext cx="2016001" cy="503411"/>
          </a:xfrm>
          <a:prstGeom prst="rect">
            <a:avLst/>
          </a:prstGeom>
          <a:noFill/>
          <a:ln w="31750">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DE"/>
          </a:p>
        </p:txBody>
      </p:sp>
      <p:sp>
        <p:nvSpPr>
          <p:cNvPr id="9" name="TextBox 8">
            <a:extLst>
              <a:ext uri="{FF2B5EF4-FFF2-40B4-BE49-F238E27FC236}">
                <a16:creationId xmlns:a16="http://schemas.microsoft.com/office/drawing/2014/main" id="{B58BA1F4-945C-52AB-5539-453ACD38E840}"/>
              </a:ext>
            </a:extLst>
          </p:cNvPr>
          <p:cNvSpPr txBox="1"/>
          <p:nvPr/>
        </p:nvSpPr>
        <p:spPr>
          <a:xfrm>
            <a:off x="740122" y="4799015"/>
            <a:ext cx="7231708" cy="276999"/>
          </a:xfrm>
          <a:prstGeom prst="rect">
            <a:avLst/>
          </a:prstGeom>
          <a:noFill/>
        </p:spPr>
        <p:txBody>
          <a:bodyPr wrap="square">
            <a:spAutoFit/>
          </a:bodyPr>
          <a:lstStyle/>
          <a:p>
            <a:pPr marL="2601913" marR="0" lvl="8"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200" b="0" i="0" u="none" strike="noStrike" kern="1200" cap="none" spc="0" normalizeH="0" baseline="0" noProof="0" dirty="0">
                <a:ln>
                  <a:noFill/>
                </a:ln>
                <a:solidFill>
                  <a:srgbClr val="073D61"/>
                </a:solidFill>
                <a:effectLst/>
                <a:uLnTx/>
                <a:uFillTx/>
                <a:latin typeface="Corbel" panose="020B0503020204020204" pitchFamily="34" charset="0"/>
                <a:ea typeface="+mn-ea"/>
                <a:cs typeface="+mn-cs"/>
              </a:rPr>
              <a:t>Litwin et al. J Ped Gastroenterol Nutr.2024- </a:t>
            </a:r>
            <a:r>
              <a:rPr kumimoji="0" lang="en-US" sz="1200" b="0" i="0" u="none" strike="noStrike" kern="1200" cap="none" spc="0" normalizeH="0" baseline="0" noProof="0" dirty="0">
                <a:ln>
                  <a:noFill/>
                </a:ln>
                <a:solidFill>
                  <a:srgbClr val="0000FF"/>
                </a:solidFill>
                <a:effectLst/>
                <a:uLnTx/>
                <a:uFillTx/>
                <a:latin typeface="AdvOTda51268d"/>
                <a:ea typeface="+mn-ea"/>
                <a:cs typeface="+mn-cs"/>
              </a:rPr>
              <a:t>doi:10.1002/jpn3.12136</a:t>
            </a:r>
            <a:endParaRPr kumimoji="0" lang="en-US" sz="1050" b="0" i="0" u="none" strike="noStrike" kern="1200" cap="none" spc="0" normalizeH="0" baseline="0" noProof="0" dirty="0">
              <a:ln>
                <a:noFill/>
              </a:ln>
              <a:solidFill>
                <a:prstClr val="black"/>
              </a:solidFill>
              <a:effectLst/>
              <a:uLnTx/>
              <a:uFillTx/>
              <a:latin typeface="Corbel" panose="020B0503020204020204" pitchFamily="34" charset="0"/>
              <a:ea typeface="+mn-ea"/>
              <a:cs typeface="+mn-cs"/>
            </a:endParaRPr>
          </a:p>
        </p:txBody>
      </p:sp>
      <p:sp>
        <p:nvSpPr>
          <p:cNvPr id="4" name="TextBox 3">
            <a:extLst>
              <a:ext uri="{FF2B5EF4-FFF2-40B4-BE49-F238E27FC236}">
                <a16:creationId xmlns:a16="http://schemas.microsoft.com/office/drawing/2014/main" id="{6C530598-6ACE-1C23-99B1-7258CD270ED2}"/>
              </a:ext>
            </a:extLst>
          </p:cNvPr>
          <p:cNvSpPr txBox="1"/>
          <p:nvPr/>
        </p:nvSpPr>
        <p:spPr>
          <a:xfrm>
            <a:off x="740122" y="397216"/>
            <a:ext cx="8096027" cy="430887"/>
          </a:xfrm>
          <a:prstGeom prst="rect">
            <a:avLst/>
          </a:prstGeom>
          <a:noFill/>
        </p:spPr>
        <p:txBody>
          <a:bodyPr wrap="square" rtlCol="0">
            <a:spAutoFit/>
          </a:bodyPr>
          <a:lstStyle/>
          <a:p>
            <a:r>
              <a:rPr lang="en-DE" sz="2200" b="1" dirty="0">
                <a:latin typeface="Dubai" panose="020B0503030403030204" pitchFamily="34" charset="-78"/>
                <a:cs typeface="Dubai" panose="020B0503030403030204" pitchFamily="34" charset="-78"/>
              </a:rPr>
              <a:t>Nutritionist/Dietitian available for GI or liver paediatric patients</a:t>
            </a:r>
          </a:p>
        </p:txBody>
      </p:sp>
    </p:spTree>
    <p:extLst>
      <p:ext uri="{BB962C8B-B14F-4D97-AF65-F5344CB8AC3E}">
        <p14:creationId xmlns:p14="http://schemas.microsoft.com/office/powerpoint/2010/main" val="24071916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3BC937-2193-08E1-D08C-75429736672C}"/>
              </a:ext>
            </a:extLst>
          </p:cNvPr>
          <p:cNvPicPr>
            <a:picLocks noChangeAspect="1"/>
          </p:cNvPicPr>
          <p:nvPr/>
        </p:nvPicPr>
        <p:blipFill rotWithShape="1">
          <a:blip r:embed="rId3"/>
          <a:srcRect t="10768"/>
          <a:stretch/>
        </p:blipFill>
        <p:spPr>
          <a:xfrm>
            <a:off x="1333500" y="843558"/>
            <a:ext cx="6477000" cy="3456384"/>
          </a:xfrm>
          <a:prstGeom prst="rect">
            <a:avLst/>
          </a:prstGeom>
        </p:spPr>
      </p:pic>
      <p:sp>
        <p:nvSpPr>
          <p:cNvPr id="6" name="Rectangle 5">
            <a:extLst>
              <a:ext uri="{FF2B5EF4-FFF2-40B4-BE49-F238E27FC236}">
                <a16:creationId xmlns:a16="http://schemas.microsoft.com/office/drawing/2014/main" id="{CE910889-C6CB-C80B-90AD-75F2228BD3EC}"/>
              </a:ext>
            </a:extLst>
          </p:cNvPr>
          <p:cNvSpPr/>
          <p:nvPr/>
        </p:nvSpPr>
        <p:spPr>
          <a:xfrm>
            <a:off x="2483768" y="1942927"/>
            <a:ext cx="1728539" cy="792088"/>
          </a:xfrm>
          <a:prstGeom prst="rect">
            <a:avLst/>
          </a:prstGeom>
          <a:noFill/>
          <a:ln w="31750">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DE"/>
          </a:p>
        </p:txBody>
      </p:sp>
      <p:pic>
        <p:nvPicPr>
          <p:cNvPr id="8" name="Grafik 6" descr="Ein Bild, das Text, Spielzeug, Puppe enthält.&#10;&#10;Automatisch generierte Beschreibung">
            <a:extLst>
              <a:ext uri="{FF2B5EF4-FFF2-40B4-BE49-F238E27FC236}">
                <a16:creationId xmlns:a16="http://schemas.microsoft.com/office/drawing/2014/main" id="{3C9FFE75-3ED5-6AFF-15B6-10C00C512183}"/>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434502" y="843558"/>
            <a:ext cx="2609121" cy="2990826"/>
          </a:xfrm>
          <a:prstGeom prst="rect">
            <a:avLst/>
          </a:prstGeom>
        </p:spPr>
      </p:pic>
      <p:sp>
        <p:nvSpPr>
          <p:cNvPr id="2" name="TextBox 1">
            <a:extLst>
              <a:ext uri="{FF2B5EF4-FFF2-40B4-BE49-F238E27FC236}">
                <a16:creationId xmlns:a16="http://schemas.microsoft.com/office/drawing/2014/main" id="{89FB9716-F8D4-F1D8-FDAA-5B87F5D18D1E}"/>
              </a:ext>
            </a:extLst>
          </p:cNvPr>
          <p:cNvSpPr txBox="1"/>
          <p:nvPr/>
        </p:nvSpPr>
        <p:spPr>
          <a:xfrm>
            <a:off x="740122" y="4799015"/>
            <a:ext cx="7231708" cy="276999"/>
          </a:xfrm>
          <a:prstGeom prst="rect">
            <a:avLst/>
          </a:prstGeom>
          <a:noFill/>
        </p:spPr>
        <p:txBody>
          <a:bodyPr wrap="square">
            <a:spAutoFit/>
          </a:bodyPr>
          <a:lstStyle/>
          <a:p>
            <a:pPr marL="2601913" marR="0" lvl="8"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200" b="0" i="0" u="none" strike="noStrike" kern="1200" cap="none" spc="0" normalizeH="0" baseline="0" noProof="0" dirty="0">
                <a:ln>
                  <a:noFill/>
                </a:ln>
                <a:solidFill>
                  <a:srgbClr val="073D61"/>
                </a:solidFill>
                <a:effectLst/>
                <a:uLnTx/>
                <a:uFillTx/>
                <a:latin typeface="Corbel" panose="020B0503020204020204" pitchFamily="34" charset="0"/>
                <a:ea typeface="+mn-ea"/>
                <a:cs typeface="+mn-cs"/>
              </a:rPr>
              <a:t>Litwin et al. J Ped Gastroenterol Nutr.2024- </a:t>
            </a:r>
            <a:r>
              <a:rPr kumimoji="0" lang="en-US" sz="1200" b="0" i="0" u="none" strike="noStrike" kern="1200" cap="none" spc="0" normalizeH="0" baseline="0" noProof="0" dirty="0">
                <a:ln>
                  <a:noFill/>
                </a:ln>
                <a:solidFill>
                  <a:srgbClr val="0000FF"/>
                </a:solidFill>
                <a:effectLst/>
                <a:uLnTx/>
                <a:uFillTx/>
                <a:latin typeface="AdvOTda51268d"/>
                <a:ea typeface="+mn-ea"/>
                <a:cs typeface="+mn-cs"/>
              </a:rPr>
              <a:t>doi:10.1002/jpn3.12136</a:t>
            </a:r>
            <a:endParaRPr kumimoji="0" lang="en-US" sz="1050" b="0" i="0" u="none" strike="noStrike" kern="1200" cap="none" spc="0" normalizeH="0" baseline="0" noProof="0" dirty="0">
              <a:ln>
                <a:noFill/>
              </a:ln>
              <a:solidFill>
                <a:prstClr val="black"/>
              </a:solidFill>
              <a:effectLst/>
              <a:uLnTx/>
              <a:uFillTx/>
              <a:latin typeface="Corbel" panose="020B0503020204020204" pitchFamily="34" charset="0"/>
              <a:ea typeface="+mn-ea"/>
              <a:cs typeface="+mn-cs"/>
            </a:endParaRPr>
          </a:p>
        </p:txBody>
      </p:sp>
      <p:sp>
        <p:nvSpPr>
          <p:cNvPr id="5" name="TextBox 4">
            <a:extLst>
              <a:ext uri="{FF2B5EF4-FFF2-40B4-BE49-F238E27FC236}">
                <a16:creationId xmlns:a16="http://schemas.microsoft.com/office/drawing/2014/main" id="{AEB54577-8F0E-ECEF-CC6F-85ADA93F3CD9}"/>
              </a:ext>
            </a:extLst>
          </p:cNvPr>
          <p:cNvSpPr txBox="1"/>
          <p:nvPr/>
        </p:nvSpPr>
        <p:spPr>
          <a:xfrm>
            <a:off x="740122" y="344485"/>
            <a:ext cx="7648302" cy="430887"/>
          </a:xfrm>
          <a:prstGeom prst="rect">
            <a:avLst/>
          </a:prstGeom>
          <a:noFill/>
        </p:spPr>
        <p:txBody>
          <a:bodyPr wrap="square" rtlCol="0">
            <a:spAutoFit/>
          </a:bodyPr>
          <a:lstStyle/>
          <a:p>
            <a:r>
              <a:rPr lang="en-DE" sz="2200" b="1" dirty="0">
                <a:latin typeface="Dubai" panose="020B0503030403030204" pitchFamily="34" charset="-78"/>
                <a:cs typeface="Dubai" panose="020B0503030403030204" pitchFamily="34" charset="-78"/>
              </a:rPr>
              <a:t>Standard operation procedures to measure weight and height</a:t>
            </a:r>
          </a:p>
        </p:txBody>
      </p:sp>
    </p:spTree>
    <p:extLst>
      <p:ext uri="{BB962C8B-B14F-4D97-AF65-F5344CB8AC3E}">
        <p14:creationId xmlns:p14="http://schemas.microsoft.com/office/powerpoint/2010/main" val="7488526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185A428-AE5B-CE92-DAFA-86A4D8992F61}"/>
              </a:ext>
            </a:extLst>
          </p:cNvPr>
          <p:cNvPicPr>
            <a:picLocks noChangeAspect="1"/>
          </p:cNvPicPr>
          <p:nvPr/>
        </p:nvPicPr>
        <p:blipFill rotWithShape="1">
          <a:blip r:embed="rId3"/>
          <a:srcRect t="12575"/>
          <a:stretch/>
        </p:blipFill>
        <p:spPr>
          <a:xfrm>
            <a:off x="1117600" y="1131590"/>
            <a:ext cx="6908800" cy="3364210"/>
          </a:xfrm>
          <a:prstGeom prst="rect">
            <a:avLst/>
          </a:prstGeom>
        </p:spPr>
      </p:pic>
      <p:sp>
        <p:nvSpPr>
          <p:cNvPr id="6" name="Rectangle 5">
            <a:extLst>
              <a:ext uri="{FF2B5EF4-FFF2-40B4-BE49-F238E27FC236}">
                <a16:creationId xmlns:a16="http://schemas.microsoft.com/office/drawing/2014/main" id="{D60F5BB4-6636-3A40-F9DD-AA0D151A3544}"/>
              </a:ext>
            </a:extLst>
          </p:cNvPr>
          <p:cNvSpPr/>
          <p:nvPr/>
        </p:nvSpPr>
        <p:spPr>
          <a:xfrm>
            <a:off x="2627313" y="2066925"/>
            <a:ext cx="1584325" cy="865188"/>
          </a:xfrm>
          <a:prstGeom prst="rect">
            <a:avLst/>
          </a:prstGeom>
          <a:noFill/>
          <a:ln w="31750">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DE"/>
          </a:p>
        </p:txBody>
      </p:sp>
      <p:pic>
        <p:nvPicPr>
          <p:cNvPr id="2" name="Grafik 8" descr="Ein Bild, das Text enthält.&#10;&#10;Automatisch generierte Beschreibung">
            <a:extLst>
              <a:ext uri="{FF2B5EF4-FFF2-40B4-BE49-F238E27FC236}">
                <a16:creationId xmlns:a16="http://schemas.microsoft.com/office/drawing/2014/main" id="{E7E76574-9E12-7DEF-7EAA-77E9BE9E2EF1}"/>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228184" y="1631866"/>
            <a:ext cx="2592288" cy="3059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1EDED963-F6BC-121F-1F7B-B84C80905351}"/>
              </a:ext>
            </a:extLst>
          </p:cNvPr>
          <p:cNvSpPr txBox="1"/>
          <p:nvPr/>
        </p:nvSpPr>
        <p:spPr>
          <a:xfrm>
            <a:off x="740122" y="4799015"/>
            <a:ext cx="7231708" cy="276999"/>
          </a:xfrm>
          <a:prstGeom prst="rect">
            <a:avLst/>
          </a:prstGeom>
          <a:noFill/>
        </p:spPr>
        <p:txBody>
          <a:bodyPr wrap="square">
            <a:spAutoFit/>
          </a:bodyPr>
          <a:lstStyle/>
          <a:p>
            <a:pPr marL="2601913" marR="0" lvl="8"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200" b="0" i="0" u="none" strike="noStrike" kern="1200" cap="none" spc="0" normalizeH="0" baseline="0" noProof="0" dirty="0">
                <a:ln>
                  <a:noFill/>
                </a:ln>
                <a:solidFill>
                  <a:srgbClr val="073D61"/>
                </a:solidFill>
                <a:effectLst/>
                <a:uLnTx/>
                <a:uFillTx/>
                <a:latin typeface="Corbel" panose="020B0503020204020204" pitchFamily="34" charset="0"/>
                <a:ea typeface="+mn-ea"/>
                <a:cs typeface="+mn-cs"/>
              </a:rPr>
              <a:t>Litwin et al. J Ped Gastroenterol Nutr.2024- </a:t>
            </a:r>
            <a:r>
              <a:rPr kumimoji="0" lang="en-US" sz="1200" b="0" i="0" u="none" strike="noStrike" kern="1200" cap="none" spc="0" normalizeH="0" baseline="0" noProof="0" dirty="0">
                <a:ln>
                  <a:noFill/>
                </a:ln>
                <a:solidFill>
                  <a:srgbClr val="0000FF"/>
                </a:solidFill>
                <a:effectLst/>
                <a:uLnTx/>
                <a:uFillTx/>
                <a:latin typeface="AdvOTda51268d"/>
                <a:ea typeface="+mn-ea"/>
                <a:cs typeface="+mn-cs"/>
              </a:rPr>
              <a:t>doi:10.1002/jpn3.12136</a:t>
            </a:r>
            <a:endParaRPr kumimoji="0" lang="en-US" sz="1050" b="0" i="0" u="none" strike="noStrike" kern="1200" cap="none" spc="0" normalizeH="0" baseline="0" noProof="0" dirty="0">
              <a:ln>
                <a:noFill/>
              </a:ln>
              <a:solidFill>
                <a:prstClr val="black"/>
              </a:solidFill>
              <a:effectLst/>
              <a:uLnTx/>
              <a:uFillTx/>
              <a:latin typeface="Corbel" panose="020B0503020204020204" pitchFamily="34" charset="0"/>
              <a:ea typeface="+mn-ea"/>
              <a:cs typeface="+mn-cs"/>
            </a:endParaRPr>
          </a:p>
        </p:txBody>
      </p:sp>
      <p:sp>
        <p:nvSpPr>
          <p:cNvPr id="5" name="TextBox 4">
            <a:extLst>
              <a:ext uri="{FF2B5EF4-FFF2-40B4-BE49-F238E27FC236}">
                <a16:creationId xmlns:a16="http://schemas.microsoft.com/office/drawing/2014/main" id="{78EADBD1-FD23-E143-992F-1748CEB63155}"/>
              </a:ext>
            </a:extLst>
          </p:cNvPr>
          <p:cNvSpPr txBox="1"/>
          <p:nvPr/>
        </p:nvSpPr>
        <p:spPr>
          <a:xfrm>
            <a:off x="719572" y="397488"/>
            <a:ext cx="8100900" cy="430887"/>
          </a:xfrm>
          <a:prstGeom prst="rect">
            <a:avLst/>
          </a:prstGeom>
          <a:noFill/>
        </p:spPr>
        <p:txBody>
          <a:bodyPr wrap="square" rtlCol="0">
            <a:spAutoFit/>
          </a:bodyPr>
          <a:lstStyle/>
          <a:p>
            <a:r>
              <a:rPr lang="en-DE" sz="2200" b="1" dirty="0">
                <a:latin typeface="Dubai" panose="020B0503030403030204" pitchFamily="34" charset="-78"/>
                <a:cs typeface="Dubai" panose="020B0503030403030204" pitchFamily="34" charset="-78"/>
              </a:rPr>
              <a:t>Training for nursing staff in measuring weight and height/length</a:t>
            </a:r>
          </a:p>
        </p:txBody>
      </p:sp>
    </p:spTree>
    <p:extLst>
      <p:ext uri="{BB962C8B-B14F-4D97-AF65-F5344CB8AC3E}">
        <p14:creationId xmlns:p14="http://schemas.microsoft.com/office/powerpoint/2010/main" val="39503048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24FA9B8-9DE1-817A-726C-1786570377A7}"/>
              </a:ext>
            </a:extLst>
          </p:cNvPr>
          <p:cNvPicPr>
            <a:picLocks noChangeAspect="1"/>
          </p:cNvPicPr>
          <p:nvPr/>
        </p:nvPicPr>
        <p:blipFill rotWithShape="1">
          <a:blip r:embed="rId3"/>
          <a:srcRect t="8604"/>
          <a:stretch/>
        </p:blipFill>
        <p:spPr>
          <a:xfrm>
            <a:off x="1763688" y="1059582"/>
            <a:ext cx="7112000" cy="3633068"/>
          </a:xfrm>
          <a:prstGeom prst="rect">
            <a:avLst/>
          </a:prstGeom>
        </p:spPr>
      </p:pic>
      <p:sp>
        <p:nvSpPr>
          <p:cNvPr id="5" name="Rectangle 4">
            <a:extLst>
              <a:ext uri="{FF2B5EF4-FFF2-40B4-BE49-F238E27FC236}">
                <a16:creationId xmlns:a16="http://schemas.microsoft.com/office/drawing/2014/main" id="{EFBED1D9-C26A-27BC-F795-28A4A7C1DD70}"/>
              </a:ext>
            </a:extLst>
          </p:cNvPr>
          <p:cNvSpPr/>
          <p:nvPr/>
        </p:nvSpPr>
        <p:spPr>
          <a:xfrm>
            <a:off x="2987825" y="1275606"/>
            <a:ext cx="2808312" cy="576064"/>
          </a:xfrm>
          <a:prstGeom prst="rect">
            <a:avLst/>
          </a:prstGeom>
          <a:noFill/>
          <a:ln w="31750">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DE"/>
          </a:p>
        </p:txBody>
      </p:sp>
      <p:pic>
        <p:nvPicPr>
          <p:cNvPr id="4" name="Picture 3">
            <a:extLst>
              <a:ext uri="{FF2B5EF4-FFF2-40B4-BE49-F238E27FC236}">
                <a16:creationId xmlns:a16="http://schemas.microsoft.com/office/drawing/2014/main" id="{D896C5D9-94A3-623C-90B8-AAC3F11F4A22}"/>
              </a:ext>
            </a:extLst>
          </p:cNvPr>
          <p:cNvPicPr>
            <a:picLocks noChangeAspect="1"/>
          </p:cNvPicPr>
          <p:nvPr/>
        </p:nvPicPr>
        <p:blipFill rotWithShape="1">
          <a:blip r:embed="rId4"/>
          <a:srcRect l="47915" t="59365" r="26028" b="18151"/>
          <a:stretch/>
        </p:blipFill>
        <p:spPr>
          <a:xfrm>
            <a:off x="6948264" y="3075806"/>
            <a:ext cx="1800200" cy="865188"/>
          </a:xfrm>
          <a:prstGeom prst="rect">
            <a:avLst/>
          </a:prstGeom>
        </p:spPr>
      </p:pic>
      <p:sp>
        <p:nvSpPr>
          <p:cNvPr id="2" name="TextBox 1">
            <a:extLst>
              <a:ext uri="{FF2B5EF4-FFF2-40B4-BE49-F238E27FC236}">
                <a16:creationId xmlns:a16="http://schemas.microsoft.com/office/drawing/2014/main" id="{6643A8D7-6149-FD8B-DF52-4048CB775F80}"/>
              </a:ext>
            </a:extLst>
          </p:cNvPr>
          <p:cNvSpPr txBox="1"/>
          <p:nvPr/>
        </p:nvSpPr>
        <p:spPr>
          <a:xfrm>
            <a:off x="740122" y="4799015"/>
            <a:ext cx="7231708" cy="276999"/>
          </a:xfrm>
          <a:prstGeom prst="rect">
            <a:avLst/>
          </a:prstGeom>
          <a:noFill/>
        </p:spPr>
        <p:txBody>
          <a:bodyPr wrap="square">
            <a:spAutoFit/>
          </a:bodyPr>
          <a:lstStyle/>
          <a:p>
            <a:pPr marL="2601913" marR="0" lvl="8"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200" b="0" i="0" u="none" strike="noStrike" kern="1200" cap="none" spc="0" normalizeH="0" baseline="0" noProof="0" dirty="0">
                <a:ln>
                  <a:noFill/>
                </a:ln>
                <a:solidFill>
                  <a:srgbClr val="073D61"/>
                </a:solidFill>
                <a:effectLst/>
                <a:uLnTx/>
                <a:uFillTx/>
                <a:latin typeface="Corbel" panose="020B0503020204020204" pitchFamily="34" charset="0"/>
                <a:ea typeface="+mn-ea"/>
                <a:cs typeface="+mn-cs"/>
              </a:rPr>
              <a:t>Litwin et al. J Ped Gastroenterol Nutr.2024- </a:t>
            </a:r>
            <a:r>
              <a:rPr kumimoji="0" lang="en-US" sz="1200" b="0" i="0" u="none" strike="noStrike" kern="1200" cap="none" spc="0" normalizeH="0" baseline="0" noProof="0" dirty="0">
                <a:ln>
                  <a:noFill/>
                </a:ln>
                <a:solidFill>
                  <a:srgbClr val="0000FF"/>
                </a:solidFill>
                <a:effectLst/>
                <a:uLnTx/>
                <a:uFillTx/>
                <a:latin typeface="AdvOTda51268d"/>
                <a:ea typeface="+mn-ea"/>
                <a:cs typeface="+mn-cs"/>
              </a:rPr>
              <a:t>doi:10.1002/jpn3.12136</a:t>
            </a:r>
            <a:endParaRPr kumimoji="0" lang="en-US" sz="1050" b="0" i="0" u="none" strike="noStrike" kern="1200" cap="none" spc="0" normalizeH="0" baseline="0" noProof="0" dirty="0">
              <a:ln>
                <a:noFill/>
              </a:ln>
              <a:solidFill>
                <a:prstClr val="black"/>
              </a:solidFill>
              <a:effectLst/>
              <a:uLnTx/>
              <a:uFillTx/>
              <a:latin typeface="Corbel" panose="020B0503020204020204" pitchFamily="34" charset="0"/>
              <a:ea typeface="+mn-ea"/>
              <a:cs typeface="+mn-cs"/>
            </a:endParaRPr>
          </a:p>
        </p:txBody>
      </p:sp>
      <p:sp>
        <p:nvSpPr>
          <p:cNvPr id="6" name="TextBox 5">
            <a:extLst>
              <a:ext uri="{FF2B5EF4-FFF2-40B4-BE49-F238E27FC236}">
                <a16:creationId xmlns:a16="http://schemas.microsoft.com/office/drawing/2014/main" id="{88BDC2F9-A153-E8C8-393B-123A47602E66}"/>
              </a:ext>
            </a:extLst>
          </p:cNvPr>
          <p:cNvSpPr txBox="1"/>
          <p:nvPr/>
        </p:nvSpPr>
        <p:spPr>
          <a:xfrm>
            <a:off x="740122" y="360069"/>
            <a:ext cx="7072238" cy="430887"/>
          </a:xfrm>
          <a:prstGeom prst="rect">
            <a:avLst/>
          </a:prstGeom>
          <a:noFill/>
        </p:spPr>
        <p:txBody>
          <a:bodyPr wrap="square" rtlCol="0">
            <a:spAutoFit/>
          </a:bodyPr>
          <a:lstStyle/>
          <a:p>
            <a:r>
              <a:rPr lang="en-DE" sz="2200" b="1" dirty="0">
                <a:latin typeface="Dubai" panose="020B0503030403030204" pitchFamily="34" charset="-78"/>
                <a:cs typeface="Dubai" panose="020B0503030403030204" pitchFamily="34" charset="-78"/>
              </a:rPr>
              <a:t>Availability of stadiometer fixed to the wall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4BD25DE-240F-754F-5C15-5707CA5DD02B}"/>
              </a:ext>
            </a:extLst>
          </p:cNvPr>
          <p:cNvPicPr>
            <a:picLocks noChangeAspect="1"/>
          </p:cNvPicPr>
          <p:nvPr/>
        </p:nvPicPr>
        <p:blipFill rotWithShape="1">
          <a:blip r:embed="rId3"/>
          <a:srcRect t="10832"/>
          <a:stretch/>
        </p:blipFill>
        <p:spPr>
          <a:xfrm>
            <a:off x="1657350" y="1059582"/>
            <a:ext cx="5829300" cy="3442568"/>
          </a:xfrm>
          <a:prstGeom prst="rect">
            <a:avLst/>
          </a:prstGeom>
        </p:spPr>
      </p:pic>
      <p:sp>
        <p:nvSpPr>
          <p:cNvPr id="6" name="Rectangle 5">
            <a:extLst>
              <a:ext uri="{FF2B5EF4-FFF2-40B4-BE49-F238E27FC236}">
                <a16:creationId xmlns:a16="http://schemas.microsoft.com/office/drawing/2014/main" id="{C98EE3C8-A350-C9C6-CEDB-1E485B68E2BF}"/>
              </a:ext>
            </a:extLst>
          </p:cNvPr>
          <p:cNvSpPr/>
          <p:nvPr/>
        </p:nvSpPr>
        <p:spPr>
          <a:xfrm>
            <a:off x="2411661" y="2571750"/>
            <a:ext cx="2592387" cy="576064"/>
          </a:xfrm>
          <a:prstGeom prst="rect">
            <a:avLst/>
          </a:prstGeom>
          <a:noFill/>
          <a:ln w="31750">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DE"/>
          </a:p>
        </p:txBody>
      </p:sp>
      <p:sp>
        <p:nvSpPr>
          <p:cNvPr id="3" name="TextBox 2">
            <a:extLst>
              <a:ext uri="{FF2B5EF4-FFF2-40B4-BE49-F238E27FC236}">
                <a16:creationId xmlns:a16="http://schemas.microsoft.com/office/drawing/2014/main" id="{0A036646-356B-0204-9517-BD92B1578CB9}"/>
              </a:ext>
            </a:extLst>
          </p:cNvPr>
          <p:cNvSpPr txBox="1"/>
          <p:nvPr/>
        </p:nvSpPr>
        <p:spPr>
          <a:xfrm>
            <a:off x="740122" y="4799015"/>
            <a:ext cx="7231708" cy="276999"/>
          </a:xfrm>
          <a:prstGeom prst="rect">
            <a:avLst/>
          </a:prstGeom>
          <a:noFill/>
        </p:spPr>
        <p:txBody>
          <a:bodyPr wrap="square">
            <a:spAutoFit/>
          </a:bodyPr>
          <a:lstStyle/>
          <a:p>
            <a:pPr marL="2601913" marR="0" lvl="8"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200" b="0" i="0" u="none" strike="noStrike" kern="1200" cap="none" spc="0" normalizeH="0" baseline="0" noProof="0" dirty="0">
                <a:ln>
                  <a:noFill/>
                </a:ln>
                <a:solidFill>
                  <a:srgbClr val="073D61"/>
                </a:solidFill>
                <a:effectLst/>
                <a:uLnTx/>
                <a:uFillTx/>
                <a:latin typeface="Corbel" panose="020B0503020204020204" pitchFamily="34" charset="0"/>
                <a:ea typeface="+mn-ea"/>
                <a:cs typeface="+mn-cs"/>
              </a:rPr>
              <a:t>Litwin et al. J Ped Gastroenterol Nutr.2024- </a:t>
            </a:r>
            <a:r>
              <a:rPr kumimoji="0" lang="en-US" sz="1200" b="0" i="0" u="none" strike="noStrike" kern="1200" cap="none" spc="0" normalizeH="0" baseline="0" noProof="0" dirty="0">
                <a:ln>
                  <a:noFill/>
                </a:ln>
                <a:solidFill>
                  <a:srgbClr val="0000FF"/>
                </a:solidFill>
                <a:effectLst/>
                <a:uLnTx/>
                <a:uFillTx/>
                <a:latin typeface="AdvOTda51268d"/>
                <a:ea typeface="+mn-ea"/>
                <a:cs typeface="+mn-cs"/>
              </a:rPr>
              <a:t>doi:10.1002/jpn3.12136</a:t>
            </a:r>
            <a:endParaRPr kumimoji="0" lang="en-US" sz="1050" b="0" i="0" u="none" strike="noStrike" kern="1200" cap="none" spc="0" normalizeH="0" baseline="0" noProof="0" dirty="0">
              <a:ln>
                <a:noFill/>
              </a:ln>
              <a:solidFill>
                <a:prstClr val="black"/>
              </a:solidFill>
              <a:effectLst/>
              <a:uLnTx/>
              <a:uFillTx/>
              <a:latin typeface="Corbel" panose="020B0503020204020204" pitchFamily="34" charset="0"/>
              <a:ea typeface="+mn-ea"/>
              <a:cs typeface="+mn-cs"/>
            </a:endParaRPr>
          </a:p>
        </p:txBody>
      </p:sp>
      <p:sp>
        <p:nvSpPr>
          <p:cNvPr id="4" name="TextBox 3">
            <a:extLst>
              <a:ext uri="{FF2B5EF4-FFF2-40B4-BE49-F238E27FC236}">
                <a16:creationId xmlns:a16="http://schemas.microsoft.com/office/drawing/2014/main" id="{EF55A415-7118-5FFC-85BD-C45F546A08AD}"/>
              </a:ext>
            </a:extLst>
          </p:cNvPr>
          <p:cNvSpPr txBox="1"/>
          <p:nvPr/>
        </p:nvSpPr>
        <p:spPr>
          <a:xfrm>
            <a:off x="763142" y="331830"/>
            <a:ext cx="6083002" cy="430887"/>
          </a:xfrm>
          <a:prstGeom prst="rect">
            <a:avLst/>
          </a:prstGeom>
          <a:noFill/>
        </p:spPr>
        <p:txBody>
          <a:bodyPr wrap="square" rtlCol="0">
            <a:spAutoFit/>
          </a:bodyPr>
          <a:lstStyle/>
          <a:p>
            <a:r>
              <a:rPr lang="en-DE" sz="2200" b="1" dirty="0">
                <a:latin typeface="Dubai" panose="020B0503030403030204" pitchFamily="34" charset="-78"/>
                <a:cs typeface="Dubai" panose="020B0503030403030204" pitchFamily="34" charset="-78"/>
              </a:rPr>
              <a:t>Equipment available to measure sitting weight</a:t>
            </a:r>
          </a:p>
        </p:txBody>
      </p:sp>
    </p:spTree>
    <p:extLst>
      <p:ext uri="{BB962C8B-B14F-4D97-AF65-F5344CB8AC3E}">
        <p14:creationId xmlns:p14="http://schemas.microsoft.com/office/powerpoint/2010/main" val="15769322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DB1DBB9-F4E5-1375-17CE-85F6293F5578}"/>
              </a:ext>
            </a:extLst>
          </p:cNvPr>
          <p:cNvPicPr>
            <a:picLocks noChangeAspect="1"/>
          </p:cNvPicPr>
          <p:nvPr/>
        </p:nvPicPr>
        <p:blipFill rotWithShape="1">
          <a:blip r:embed="rId3"/>
          <a:srcRect t="10574"/>
          <a:stretch/>
        </p:blipFill>
        <p:spPr>
          <a:xfrm>
            <a:off x="2687531" y="1059582"/>
            <a:ext cx="5803900" cy="3429868"/>
          </a:xfrm>
          <a:prstGeom prst="rect">
            <a:avLst/>
          </a:prstGeom>
        </p:spPr>
      </p:pic>
      <p:grpSp>
        <p:nvGrpSpPr>
          <p:cNvPr id="10" name="Group 9">
            <a:extLst>
              <a:ext uri="{FF2B5EF4-FFF2-40B4-BE49-F238E27FC236}">
                <a16:creationId xmlns:a16="http://schemas.microsoft.com/office/drawing/2014/main" id="{D9E9FD22-6F87-A04C-FDA1-20FF5626D23E}"/>
              </a:ext>
            </a:extLst>
          </p:cNvPr>
          <p:cNvGrpSpPr/>
          <p:nvPr/>
        </p:nvGrpSpPr>
        <p:grpSpPr>
          <a:xfrm>
            <a:off x="323850" y="2468563"/>
            <a:ext cx="2530475" cy="2247900"/>
            <a:chOff x="323850" y="2468563"/>
            <a:chExt cx="2530475" cy="2247900"/>
          </a:xfrm>
        </p:grpSpPr>
        <p:pic>
          <p:nvPicPr>
            <p:cNvPr id="11" name="Grafik 14" descr="Ein Bild, das Text enthält.&#10;&#10;Automatisch generierte Beschreibung">
              <a:extLst>
                <a:ext uri="{FF2B5EF4-FFF2-40B4-BE49-F238E27FC236}">
                  <a16:creationId xmlns:a16="http://schemas.microsoft.com/office/drawing/2014/main" id="{6A8487AF-0BD4-2004-30F2-FE1FB0B36DDF}"/>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t="4951" b="8713"/>
            <a:stretch>
              <a:fillRect/>
            </a:stretch>
          </p:blipFill>
          <p:spPr bwMode="auto">
            <a:xfrm>
              <a:off x="323850" y="2468563"/>
              <a:ext cx="2530475"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Gruppieren 12">
              <a:extLst>
                <a:ext uri="{FF2B5EF4-FFF2-40B4-BE49-F238E27FC236}">
                  <a16:creationId xmlns:a16="http://schemas.microsoft.com/office/drawing/2014/main" id="{0EDDA625-0775-C70A-E302-F74FB661E676}"/>
                </a:ext>
              </a:extLst>
            </p:cNvPr>
            <p:cNvGrpSpPr>
              <a:grpSpLocks/>
            </p:cNvGrpSpPr>
            <p:nvPr/>
          </p:nvGrpSpPr>
          <p:grpSpPr bwMode="auto">
            <a:xfrm>
              <a:off x="1949450" y="2571750"/>
              <a:ext cx="904875" cy="873125"/>
              <a:chOff x="313138" y="1347788"/>
              <a:chExt cx="1517612" cy="1450031"/>
            </a:xfrm>
          </p:grpSpPr>
          <p:sp>
            <p:nvSpPr>
              <p:cNvPr id="13" name="Freeform 49">
                <a:extLst>
                  <a:ext uri="{FF2B5EF4-FFF2-40B4-BE49-F238E27FC236}">
                    <a16:creationId xmlns:a16="http://schemas.microsoft.com/office/drawing/2014/main" id="{E4CD6E40-11B1-7985-E291-CEB786DEF368}"/>
                  </a:ext>
                </a:extLst>
              </p:cNvPr>
              <p:cNvSpPr>
                <a:spLocks/>
              </p:cNvSpPr>
              <p:nvPr/>
            </p:nvSpPr>
            <p:spPr bwMode="gray">
              <a:xfrm rot="10800000">
                <a:off x="313138" y="1347788"/>
                <a:ext cx="1517612" cy="1450031"/>
              </a:xfrm>
              <a:custGeom>
                <a:avLst/>
                <a:gdLst>
                  <a:gd name="T0" fmla="*/ 757645 w 2614"/>
                  <a:gd name="T1" fmla="*/ 1450031 h 2498"/>
                  <a:gd name="T2" fmla="*/ 419753 w 2614"/>
                  <a:gd name="T3" fmla="*/ 1361218 h 2498"/>
                  <a:gd name="T4" fmla="*/ 404077 w 2614"/>
                  <a:gd name="T5" fmla="*/ 1306073 h 2498"/>
                  <a:gd name="T6" fmla="*/ 459812 w 2614"/>
                  <a:gd name="T7" fmla="*/ 1290400 h 2498"/>
                  <a:gd name="T8" fmla="*/ 1190170 w 2614"/>
                  <a:gd name="T9" fmla="*/ 1189977 h 2498"/>
                  <a:gd name="T10" fmla="*/ 1190170 w 2614"/>
                  <a:gd name="T11" fmla="*/ 327389 h 2498"/>
                  <a:gd name="T12" fmla="*/ 327442 w 2614"/>
                  <a:gd name="T13" fmla="*/ 327389 h 2498"/>
                  <a:gd name="T14" fmla="*/ 327442 w 2614"/>
                  <a:gd name="T15" fmla="*/ 1189977 h 2498"/>
                  <a:gd name="T16" fmla="*/ 327442 w 2614"/>
                  <a:gd name="T17" fmla="*/ 1247445 h 2498"/>
                  <a:gd name="T18" fmla="*/ 269965 w 2614"/>
                  <a:gd name="T19" fmla="*/ 1247445 h 2498"/>
                  <a:gd name="T20" fmla="*/ 269965 w 2614"/>
                  <a:gd name="T21" fmla="*/ 269922 h 2498"/>
                  <a:gd name="T22" fmla="*/ 1247647 w 2614"/>
                  <a:gd name="T23" fmla="*/ 269922 h 2498"/>
                  <a:gd name="T24" fmla="*/ 1247647 w 2614"/>
                  <a:gd name="T25" fmla="*/ 1247445 h 2498"/>
                  <a:gd name="T26" fmla="*/ 757645 w 2614"/>
                  <a:gd name="T27" fmla="*/ 1450031 h 249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614" h="2498">
                    <a:moveTo>
                      <a:pt x="1305" y="2498"/>
                    </a:moveTo>
                    <a:cubicBezTo>
                      <a:pt x="1105" y="2498"/>
                      <a:pt x="905" y="2448"/>
                      <a:pt x="723" y="2345"/>
                    </a:cubicBezTo>
                    <a:cubicBezTo>
                      <a:pt x="689" y="2327"/>
                      <a:pt x="677" y="2284"/>
                      <a:pt x="696" y="2250"/>
                    </a:cubicBezTo>
                    <a:cubicBezTo>
                      <a:pt x="715" y="2216"/>
                      <a:pt x="758" y="2204"/>
                      <a:pt x="792" y="2223"/>
                    </a:cubicBezTo>
                    <a:cubicBezTo>
                      <a:pt x="1201" y="2454"/>
                      <a:pt x="1718" y="2382"/>
                      <a:pt x="2050" y="2050"/>
                    </a:cubicBezTo>
                    <a:cubicBezTo>
                      <a:pt x="2460" y="1640"/>
                      <a:pt x="2460" y="974"/>
                      <a:pt x="2050" y="564"/>
                    </a:cubicBezTo>
                    <a:cubicBezTo>
                      <a:pt x="1640" y="154"/>
                      <a:pt x="974" y="154"/>
                      <a:pt x="564" y="564"/>
                    </a:cubicBezTo>
                    <a:cubicBezTo>
                      <a:pt x="154" y="974"/>
                      <a:pt x="154" y="1640"/>
                      <a:pt x="564" y="2050"/>
                    </a:cubicBezTo>
                    <a:cubicBezTo>
                      <a:pt x="591" y="2078"/>
                      <a:pt x="591" y="2122"/>
                      <a:pt x="564" y="2149"/>
                    </a:cubicBezTo>
                    <a:cubicBezTo>
                      <a:pt x="537" y="2177"/>
                      <a:pt x="492" y="2177"/>
                      <a:pt x="465" y="2149"/>
                    </a:cubicBezTo>
                    <a:cubicBezTo>
                      <a:pt x="0" y="1685"/>
                      <a:pt x="0" y="929"/>
                      <a:pt x="465" y="465"/>
                    </a:cubicBezTo>
                    <a:cubicBezTo>
                      <a:pt x="929" y="0"/>
                      <a:pt x="1685" y="0"/>
                      <a:pt x="2149" y="465"/>
                    </a:cubicBezTo>
                    <a:cubicBezTo>
                      <a:pt x="2614" y="929"/>
                      <a:pt x="2614" y="1685"/>
                      <a:pt x="2149" y="2149"/>
                    </a:cubicBezTo>
                    <a:cubicBezTo>
                      <a:pt x="1921" y="2378"/>
                      <a:pt x="1614" y="2498"/>
                      <a:pt x="1305" y="2498"/>
                    </a:cubicBezTo>
                    <a:close/>
                  </a:path>
                </a:pathLst>
              </a:custGeom>
              <a:solidFill>
                <a:srgbClr val="E30613">
                  <a:alpha val="23137"/>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DE"/>
              </a:p>
            </p:txBody>
          </p:sp>
          <p:sp>
            <p:nvSpPr>
              <p:cNvPr id="14" name="Freihandform: Form 20">
                <a:extLst>
                  <a:ext uri="{FF2B5EF4-FFF2-40B4-BE49-F238E27FC236}">
                    <a16:creationId xmlns:a16="http://schemas.microsoft.com/office/drawing/2014/main" id="{E5579A54-EAF7-4AA7-54C9-CE3EE01A31FE}"/>
                  </a:ext>
                </a:extLst>
              </p:cNvPr>
              <p:cNvSpPr>
                <a:spLocks/>
              </p:cNvSpPr>
              <p:nvPr/>
            </p:nvSpPr>
            <p:spPr bwMode="gray">
              <a:xfrm rot="10800000">
                <a:off x="815228" y="1769280"/>
                <a:ext cx="513678" cy="513179"/>
              </a:xfrm>
              <a:custGeom>
                <a:avLst/>
                <a:gdLst>
                  <a:gd name="T0" fmla="*/ 472880 w 513678"/>
                  <a:gd name="T1" fmla="*/ 513179 h 513179"/>
                  <a:gd name="T2" fmla="*/ 444423 w 513678"/>
                  <a:gd name="T3" fmla="*/ 501572 h 513179"/>
                  <a:gd name="T4" fmla="*/ 301610 w 513678"/>
                  <a:gd name="T5" fmla="*/ 358858 h 513179"/>
                  <a:gd name="T6" fmla="*/ 256839 w 513678"/>
                  <a:gd name="T7" fmla="*/ 314117 h 513179"/>
                  <a:gd name="T8" fmla="*/ 251785 w 513678"/>
                  <a:gd name="T9" fmla="*/ 319168 h 513179"/>
                  <a:gd name="T10" fmla="*/ 69255 w 513678"/>
                  <a:gd name="T11" fmla="*/ 501572 h 513179"/>
                  <a:gd name="T12" fmla="*/ 40798 w 513678"/>
                  <a:gd name="T13" fmla="*/ 513179 h 513179"/>
                  <a:gd name="T14" fmla="*/ 11760 w 513678"/>
                  <a:gd name="T15" fmla="*/ 501572 h 513179"/>
                  <a:gd name="T16" fmla="*/ 11760 w 513678"/>
                  <a:gd name="T17" fmla="*/ 443536 h 513179"/>
                  <a:gd name="T18" fmla="*/ 154573 w 513678"/>
                  <a:gd name="T19" fmla="*/ 301014 h 513179"/>
                  <a:gd name="T20" fmla="*/ 199180 w 513678"/>
                  <a:gd name="T21" fmla="*/ 256498 h 513179"/>
                  <a:gd name="T22" fmla="*/ 194290 w 513678"/>
                  <a:gd name="T23" fmla="*/ 251611 h 513179"/>
                  <a:gd name="T24" fmla="*/ 11760 w 513678"/>
                  <a:gd name="T25" fmla="*/ 69208 h 513179"/>
                  <a:gd name="T26" fmla="*/ 11760 w 513678"/>
                  <a:gd name="T27" fmla="*/ 11753 h 513179"/>
                  <a:gd name="T28" fmla="*/ 69255 w 513678"/>
                  <a:gd name="T29" fmla="*/ 11753 h 513179"/>
                  <a:gd name="T30" fmla="*/ 212068 w 513678"/>
                  <a:gd name="T31" fmla="*/ 154275 h 513179"/>
                  <a:gd name="T32" fmla="*/ 256839 w 513678"/>
                  <a:gd name="T33" fmla="*/ 198955 h 513179"/>
                  <a:gd name="T34" fmla="*/ 261893 w 513678"/>
                  <a:gd name="T35" fmla="*/ 193911 h 513179"/>
                  <a:gd name="T36" fmla="*/ 444423 w 513678"/>
                  <a:gd name="T37" fmla="*/ 11753 h 513179"/>
                  <a:gd name="T38" fmla="*/ 501918 w 513678"/>
                  <a:gd name="T39" fmla="*/ 11753 h 513179"/>
                  <a:gd name="T40" fmla="*/ 501918 w 513678"/>
                  <a:gd name="T41" fmla="*/ 69208 h 513179"/>
                  <a:gd name="T42" fmla="*/ 359105 w 513678"/>
                  <a:gd name="T43" fmla="*/ 211922 h 513179"/>
                  <a:gd name="T44" fmla="*/ 314498 w 513678"/>
                  <a:gd name="T45" fmla="*/ 256498 h 513179"/>
                  <a:gd name="T46" fmla="*/ 319388 w 513678"/>
                  <a:gd name="T47" fmla="*/ 261378 h 513179"/>
                  <a:gd name="T48" fmla="*/ 501918 w 513678"/>
                  <a:gd name="T49" fmla="*/ 443537 h 513179"/>
                  <a:gd name="T50" fmla="*/ 501918 w 513678"/>
                  <a:gd name="T51" fmla="*/ 501572 h 513179"/>
                  <a:gd name="T52" fmla="*/ 472880 w 513678"/>
                  <a:gd name="T53" fmla="*/ 513179 h 51317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513678" h="513179">
                    <a:moveTo>
                      <a:pt x="472880" y="513179"/>
                    </a:moveTo>
                    <a:cubicBezTo>
                      <a:pt x="462426" y="513179"/>
                      <a:pt x="451973" y="509117"/>
                      <a:pt x="444423" y="501572"/>
                    </a:cubicBezTo>
                    <a:cubicBezTo>
                      <a:pt x="390340" y="447526"/>
                      <a:pt x="343018" y="400236"/>
                      <a:pt x="301610" y="358858"/>
                    </a:cubicBezTo>
                    <a:lnTo>
                      <a:pt x="256839" y="314117"/>
                    </a:lnTo>
                    <a:lnTo>
                      <a:pt x="251785" y="319168"/>
                    </a:lnTo>
                    <a:cubicBezTo>
                      <a:pt x="69255" y="501572"/>
                      <a:pt x="69255" y="501572"/>
                      <a:pt x="69255" y="501572"/>
                    </a:cubicBezTo>
                    <a:cubicBezTo>
                      <a:pt x="61705" y="509116"/>
                      <a:pt x="51252" y="513179"/>
                      <a:pt x="40798" y="513179"/>
                    </a:cubicBezTo>
                    <a:cubicBezTo>
                      <a:pt x="30345" y="513179"/>
                      <a:pt x="19891" y="509116"/>
                      <a:pt x="11760" y="501572"/>
                    </a:cubicBezTo>
                    <a:cubicBezTo>
                      <a:pt x="-3920" y="485322"/>
                      <a:pt x="-3920" y="459786"/>
                      <a:pt x="11760" y="443536"/>
                    </a:cubicBezTo>
                    <a:cubicBezTo>
                      <a:pt x="65843" y="389563"/>
                      <a:pt x="113166" y="342337"/>
                      <a:pt x="154573" y="301014"/>
                    </a:cubicBezTo>
                    <a:lnTo>
                      <a:pt x="199180" y="256498"/>
                    </a:lnTo>
                    <a:lnTo>
                      <a:pt x="194290" y="251611"/>
                    </a:lnTo>
                    <a:cubicBezTo>
                      <a:pt x="11760" y="69208"/>
                      <a:pt x="11760" y="69208"/>
                      <a:pt x="11760" y="69208"/>
                    </a:cubicBezTo>
                    <a:cubicBezTo>
                      <a:pt x="-3920" y="53538"/>
                      <a:pt x="-3920" y="28003"/>
                      <a:pt x="11760" y="11753"/>
                    </a:cubicBezTo>
                    <a:cubicBezTo>
                      <a:pt x="28022" y="-3917"/>
                      <a:pt x="53575" y="-3917"/>
                      <a:pt x="69255" y="11753"/>
                    </a:cubicBezTo>
                    <a:cubicBezTo>
                      <a:pt x="123338" y="65726"/>
                      <a:pt x="170660" y="112952"/>
                      <a:pt x="212068" y="154275"/>
                    </a:cubicBezTo>
                    <a:lnTo>
                      <a:pt x="256839" y="198955"/>
                    </a:lnTo>
                    <a:lnTo>
                      <a:pt x="261893" y="193911"/>
                    </a:lnTo>
                    <a:cubicBezTo>
                      <a:pt x="444423" y="11753"/>
                      <a:pt x="444423" y="11753"/>
                      <a:pt x="444423" y="11753"/>
                    </a:cubicBezTo>
                    <a:cubicBezTo>
                      <a:pt x="460103" y="-3917"/>
                      <a:pt x="485657" y="-3917"/>
                      <a:pt x="501918" y="11753"/>
                    </a:cubicBezTo>
                    <a:cubicBezTo>
                      <a:pt x="517598" y="28003"/>
                      <a:pt x="517598" y="53538"/>
                      <a:pt x="501918" y="69208"/>
                    </a:cubicBezTo>
                    <a:cubicBezTo>
                      <a:pt x="447835" y="123253"/>
                      <a:pt x="400512" y="170543"/>
                      <a:pt x="359105" y="211922"/>
                    </a:cubicBezTo>
                    <a:lnTo>
                      <a:pt x="314498" y="256498"/>
                    </a:lnTo>
                    <a:lnTo>
                      <a:pt x="319388" y="261378"/>
                    </a:lnTo>
                    <a:cubicBezTo>
                      <a:pt x="501918" y="443537"/>
                      <a:pt x="501918" y="443537"/>
                      <a:pt x="501918" y="443537"/>
                    </a:cubicBezTo>
                    <a:cubicBezTo>
                      <a:pt x="517598" y="459786"/>
                      <a:pt x="517598" y="485322"/>
                      <a:pt x="501918" y="501572"/>
                    </a:cubicBezTo>
                    <a:cubicBezTo>
                      <a:pt x="493787" y="509117"/>
                      <a:pt x="483334" y="513179"/>
                      <a:pt x="472880" y="513179"/>
                    </a:cubicBezTo>
                    <a:close/>
                  </a:path>
                </a:pathLst>
              </a:custGeom>
              <a:solidFill>
                <a:srgbClr val="E30613">
                  <a:alpha val="23137"/>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DE"/>
              </a:p>
            </p:txBody>
          </p:sp>
        </p:grpSp>
      </p:grpSp>
      <p:sp>
        <p:nvSpPr>
          <p:cNvPr id="15" name="Rectangle 14">
            <a:extLst>
              <a:ext uri="{FF2B5EF4-FFF2-40B4-BE49-F238E27FC236}">
                <a16:creationId xmlns:a16="http://schemas.microsoft.com/office/drawing/2014/main" id="{C2CB546B-0C55-8C10-4160-BAAB65DFDFE6}"/>
              </a:ext>
            </a:extLst>
          </p:cNvPr>
          <p:cNvSpPr/>
          <p:nvPr/>
        </p:nvSpPr>
        <p:spPr>
          <a:xfrm>
            <a:off x="3851920" y="2571750"/>
            <a:ext cx="2437757" cy="576064"/>
          </a:xfrm>
          <a:prstGeom prst="rect">
            <a:avLst/>
          </a:prstGeom>
          <a:noFill/>
          <a:ln w="31750">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DE"/>
          </a:p>
        </p:txBody>
      </p:sp>
      <p:sp>
        <p:nvSpPr>
          <p:cNvPr id="3" name="TextBox 2">
            <a:extLst>
              <a:ext uri="{FF2B5EF4-FFF2-40B4-BE49-F238E27FC236}">
                <a16:creationId xmlns:a16="http://schemas.microsoft.com/office/drawing/2014/main" id="{CE6B4FCE-6B58-32CB-BC54-1F6D77A9CC5A}"/>
              </a:ext>
            </a:extLst>
          </p:cNvPr>
          <p:cNvSpPr txBox="1"/>
          <p:nvPr/>
        </p:nvSpPr>
        <p:spPr>
          <a:xfrm>
            <a:off x="740122" y="4799015"/>
            <a:ext cx="7231708" cy="276999"/>
          </a:xfrm>
          <a:prstGeom prst="rect">
            <a:avLst/>
          </a:prstGeom>
          <a:noFill/>
        </p:spPr>
        <p:txBody>
          <a:bodyPr wrap="square">
            <a:spAutoFit/>
          </a:bodyPr>
          <a:lstStyle/>
          <a:p>
            <a:pPr marL="2601913" marR="0" lvl="8"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200" b="0" i="0" u="none" strike="noStrike" kern="1200" cap="none" spc="0" normalizeH="0" baseline="0" noProof="0" dirty="0">
                <a:ln>
                  <a:noFill/>
                </a:ln>
                <a:solidFill>
                  <a:srgbClr val="073D61"/>
                </a:solidFill>
                <a:effectLst/>
                <a:uLnTx/>
                <a:uFillTx/>
                <a:latin typeface="Corbel" panose="020B0503020204020204" pitchFamily="34" charset="0"/>
                <a:ea typeface="+mn-ea"/>
                <a:cs typeface="+mn-cs"/>
              </a:rPr>
              <a:t>Litwin et al. J Ped Gastroenterol Nutr.2024- </a:t>
            </a:r>
            <a:r>
              <a:rPr kumimoji="0" lang="en-US" sz="1200" b="0" i="0" u="none" strike="noStrike" kern="1200" cap="none" spc="0" normalizeH="0" baseline="0" noProof="0" dirty="0">
                <a:ln>
                  <a:noFill/>
                </a:ln>
                <a:solidFill>
                  <a:srgbClr val="0000FF"/>
                </a:solidFill>
                <a:effectLst/>
                <a:uLnTx/>
                <a:uFillTx/>
                <a:latin typeface="AdvOTda51268d"/>
                <a:ea typeface="+mn-ea"/>
                <a:cs typeface="+mn-cs"/>
              </a:rPr>
              <a:t>doi:10.1002/jpn3.12136</a:t>
            </a:r>
            <a:endParaRPr kumimoji="0" lang="en-US" sz="1050" b="0" i="0" u="none" strike="noStrike" kern="1200" cap="none" spc="0" normalizeH="0" baseline="0" noProof="0" dirty="0">
              <a:ln>
                <a:noFill/>
              </a:ln>
              <a:solidFill>
                <a:prstClr val="black"/>
              </a:solidFill>
              <a:effectLst/>
              <a:uLnTx/>
              <a:uFillTx/>
              <a:latin typeface="Corbel" panose="020B0503020204020204" pitchFamily="34" charset="0"/>
              <a:ea typeface="+mn-ea"/>
              <a:cs typeface="+mn-cs"/>
            </a:endParaRPr>
          </a:p>
        </p:txBody>
      </p:sp>
      <p:sp>
        <p:nvSpPr>
          <p:cNvPr id="4" name="TextBox 3">
            <a:extLst>
              <a:ext uri="{FF2B5EF4-FFF2-40B4-BE49-F238E27FC236}">
                <a16:creationId xmlns:a16="http://schemas.microsoft.com/office/drawing/2014/main" id="{DFFC127B-7081-2271-99CA-3B3A54C41725}"/>
              </a:ext>
            </a:extLst>
          </p:cNvPr>
          <p:cNvSpPr txBox="1"/>
          <p:nvPr/>
        </p:nvSpPr>
        <p:spPr>
          <a:xfrm>
            <a:off x="764252" y="341827"/>
            <a:ext cx="3705951" cy="430887"/>
          </a:xfrm>
          <a:prstGeom prst="rect">
            <a:avLst/>
          </a:prstGeom>
          <a:noFill/>
        </p:spPr>
        <p:txBody>
          <a:bodyPr wrap="none" rtlCol="0">
            <a:spAutoFit/>
          </a:bodyPr>
          <a:lstStyle/>
          <a:p>
            <a:r>
              <a:rPr lang="de-DE" sz="2200" b="1" dirty="0">
                <a:latin typeface="Dubai" panose="020B0503030403030204" pitchFamily="34" charset="-78"/>
                <a:cs typeface="Dubai" panose="020B0503030403030204" pitchFamily="34" charset="-78"/>
              </a:rPr>
              <a:t>Tool </a:t>
            </a:r>
            <a:r>
              <a:rPr lang="de-DE" sz="2200" b="1" dirty="0" err="1">
                <a:latin typeface="Dubai" panose="020B0503030403030204" pitchFamily="34" charset="-78"/>
                <a:cs typeface="Dubai" panose="020B0503030403030204" pitchFamily="34" charset="-78"/>
              </a:rPr>
              <a:t>to</a:t>
            </a:r>
            <a:r>
              <a:rPr lang="de-DE" sz="2200" b="1" dirty="0">
                <a:latin typeface="Dubai" panose="020B0503030403030204" pitchFamily="34" charset="-78"/>
                <a:cs typeface="Dubai" panose="020B0503030403030204" pitchFamily="34" charset="-78"/>
              </a:rPr>
              <a:t> </a:t>
            </a:r>
            <a:r>
              <a:rPr lang="de-DE" sz="2200" b="1" dirty="0" err="1">
                <a:latin typeface="Dubai" panose="020B0503030403030204" pitchFamily="34" charset="-78"/>
                <a:cs typeface="Dubai" panose="020B0503030403030204" pitchFamily="34" charset="-78"/>
              </a:rPr>
              <a:t>measure</a:t>
            </a:r>
            <a:r>
              <a:rPr lang="de-DE" sz="2200" b="1" dirty="0">
                <a:latin typeface="Dubai" panose="020B0503030403030204" pitchFamily="34" charset="-78"/>
                <a:cs typeface="Dubai" panose="020B0503030403030204" pitchFamily="34" charset="-78"/>
              </a:rPr>
              <a:t> </a:t>
            </a:r>
            <a:r>
              <a:rPr lang="en-DE" sz="2200" b="1" dirty="0">
                <a:latin typeface="Dubai" panose="020B0503030403030204" pitchFamily="34" charset="-78"/>
                <a:cs typeface="Dubai" panose="020B0503030403030204" pitchFamily="34" charset="-78"/>
              </a:rPr>
              <a:t>infant length</a:t>
            </a:r>
          </a:p>
        </p:txBody>
      </p:sp>
    </p:spTree>
    <p:extLst>
      <p:ext uri="{BB962C8B-B14F-4D97-AF65-F5344CB8AC3E}">
        <p14:creationId xmlns:p14="http://schemas.microsoft.com/office/powerpoint/2010/main" val="16868948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FB3D75-D34E-2365-01E6-872B493DC705}"/>
              </a:ext>
            </a:extLst>
          </p:cNvPr>
          <p:cNvPicPr>
            <a:picLocks noChangeAspect="1"/>
          </p:cNvPicPr>
          <p:nvPr/>
        </p:nvPicPr>
        <p:blipFill rotWithShape="1">
          <a:blip r:embed="rId3"/>
          <a:srcRect t="9600"/>
          <a:stretch/>
        </p:blipFill>
        <p:spPr>
          <a:xfrm>
            <a:off x="3229769" y="1081212"/>
            <a:ext cx="5384800" cy="3559050"/>
          </a:xfrm>
          <a:prstGeom prst="rect">
            <a:avLst/>
          </a:prstGeom>
        </p:spPr>
      </p:pic>
      <p:pic>
        <p:nvPicPr>
          <p:cNvPr id="39940" name="Grafik 6" descr="Ein Bild, das Pfeil enthält.&#10;&#10;Automatisch generierte Beschreibung">
            <a:extLst>
              <a:ext uri="{FF2B5EF4-FFF2-40B4-BE49-F238E27FC236}">
                <a16:creationId xmlns:a16="http://schemas.microsoft.com/office/drawing/2014/main" id="{2E29725A-7609-C687-DAAF-A92B3A8789B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31760"/>
          <a:stretch>
            <a:fillRect/>
          </a:stretch>
        </p:blipFill>
        <p:spPr bwMode="auto">
          <a:xfrm>
            <a:off x="107504" y="1779662"/>
            <a:ext cx="3252743" cy="2282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A73B99AC-3DFB-F981-489F-B59BCE1CE9DE}"/>
              </a:ext>
            </a:extLst>
          </p:cNvPr>
          <p:cNvSpPr/>
          <p:nvPr/>
        </p:nvSpPr>
        <p:spPr>
          <a:xfrm>
            <a:off x="3995936" y="2275172"/>
            <a:ext cx="2592387" cy="793180"/>
          </a:xfrm>
          <a:prstGeom prst="rect">
            <a:avLst/>
          </a:prstGeom>
          <a:noFill/>
          <a:ln w="31750">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DE"/>
          </a:p>
        </p:txBody>
      </p:sp>
      <p:sp>
        <p:nvSpPr>
          <p:cNvPr id="6" name="TextBox 1">
            <a:extLst>
              <a:ext uri="{FF2B5EF4-FFF2-40B4-BE49-F238E27FC236}">
                <a16:creationId xmlns:a16="http://schemas.microsoft.com/office/drawing/2014/main" id="{3649ACB9-95E1-44B2-AA38-64A2B3477097}"/>
              </a:ext>
            </a:extLst>
          </p:cNvPr>
          <p:cNvSpPr txBox="1"/>
          <p:nvPr/>
        </p:nvSpPr>
        <p:spPr>
          <a:xfrm>
            <a:off x="740122" y="4799015"/>
            <a:ext cx="7231708" cy="276999"/>
          </a:xfrm>
          <a:prstGeom prst="rect">
            <a:avLst/>
          </a:prstGeom>
          <a:noFill/>
        </p:spPr>
        <p:txBody>
          <a:bodyPr wrap="square">
            <a:spAutoFit/>
          </a:bodyPr>
          <a:lstStyle/>
          <a:p>
            <a:pPr marL="2601913" marR="0" lvl="8"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200" b="0" i="0" u="none" strike="noStrike" kern="1200" cap="none" spc="0" normalizeH="0" baseline="0" noProof="0" dirty="0">
                <a:ln>
                  <a:noFill/>
                </a:ln>
                <a:solidFill>
                  <a:srgbClr val="073D61"/>
                </a:solidFill>
                <a:effectLst/>
                <a:uLnTx/>
                <a:uFillTx/>
                <a:latin typeface="Corbel" panose="020B0503020204020204" pitchFamily="34" charset="0"/>
                <a:ea typeface="+mn-ea"/>
                <a:cs typeface="+mn-cs"/>
              </a:rPr>
              <a:t>Litwin et al. J Ped Gastroenterol Nutr.2024- </a:t>
            </a:r>
            <a:r>
              <a:rPr kumimoji="0" lang="en-US" sz="1200" b="0" i="0" u="none" strike="noStrike" kern="1200" cap="none" spc="0" normalizeH="0" baseline="0" noProof="0" dirty="0">
                <a:ln>
                  <a:noFill/>
                </a:ln>
                <a:solidFill>
                  <a:srgbClr val="0000FF"/>
                </a:solidFill>
                <a:effectLst/>
                <a:uLnTx/>
                <a:uFillTx/>
                <a:latin typeface="AdvOTda51268d"/>
                <a:ea typeface="+mn-ea"/>
                <a:cs typeface="+mn-cs"/>
              </a:rPr>
              <a:t>doi:10.1002/jpn3.12136</a:t>
            </a:r>
            <a:endParaRPr kumimoji="0" lang="en-US" sz="1050" b="0" i="0" u="none" strike="noStrike" kern="1200" cap="none" spc="0" normalizeH="0" baseline="0" noProof="0" dirty="0">
              <a:ln>
                <a:noFill/>
              </a:ln>
              <a:solidFill>
                <a:prstClr val="black"/>
              </a:solidFill>
              <a:effectLst/>
              <a:uLnTx/>
              <a:uFillTx/>
              <a:latin typeface="Corbel" panose="020B0503020204020204" pitchFamily="34" charset="0"/>
              <a:ea typeface="+mn-ea"/>
              <a:cs typeface="+mn-cs"/>
            </a:endParaRPr>
          </a:p>
        </p:txBody>
      </p:sp>
      <p:sp>
        <p:nvSpPr>
          <p:cNvPr id="2" name="TextBox 1">
            <a:extLst>
              <a:ext uri="{FF2B5EF4-FFF2-40B4-BE49-F238E27FC236}">
                <a16:creationId xmlns:a16="http://schemas.microsoft.com/office/drawing/2014/main" id="{9C08D44C-DC1E-44FC-621F-9CE78CCC1EF9}"/>
              </a:ext>
            </a:extLst>
          </p:cNvPr>
          <p:cNvSpPr txBox="1"/>
          <p:nvPr/>
        </p:nvSpPr>
        <p:spPr>
          <a:xfrm>
            <a:off x="740122" y="355505"/>
            <a:ext cx="6336704" cy="430887"/>
          </a:xfrm>
          <a:prstGeom prst="rect">
            <a:avLst/>
          </a:prstGeom>
          <a:noFill/>
        </p:spPr>
        <p:txBody>
          <a:bodyPr wrap="square" rtlCol="0">
            <a:spAutoFit/>
          </a:bodyPr>
          <a:lstStyle/>
          <a:p>
            <a:r>
              <a:rPr lang="en-DE" sz="2200" b="1" dirty="0">
                <a:latin typeface="Dubai" panose="020B0503030403030204" pitchFamily="34" charset="-78"/>
                <a:cs typeface="Dubai" panose="020B0503030403030204" pitchFamily="34" charset="-78"/>
              </a:rPr>
              <a:t>Measurement of infant length done by two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B8B6C-0B0C-34BE-136A-3BC06A302D72}"/>
              </a:ext>
            </a:extLst>
          </p:cNvPr>
          <p:cNvSpPr>
            <a:spLocks noGrp="1"/>
          </p:cNvSpPr>
          <p:nvPr>
            <p:ph type="title"/>
          </p:nvPr>
        </p:nvSpPr>
        <p:spPr>
          <a:xfrm>
            <a:off x="467867" y="1203598"/>
            <a:ext cx="8496621" cy="846137"/>
          </a:xfrm>
        </p:spPr>
        <p:txBody>
          <a:bodyPr/>
          <a:lstStyle/>
          <a:p>
            <a:r>
              <a:rPr lang="en-DE" sz="3200" dirty="0">
                <a:latin typeface="Dubai" panose="020B0503030403030204" pitchFamily="34" charset="-78"/>
                <a:cs typeface="Dubai" panose="020B0503030403030204" pitchFamily="34" charset="-78"/>
              </a:rPr>
              <a:t>Selected results of </a:t>
            </a:r>
            <a:r>
              <a:rPr lang="de-DE" sz="3200" dirty="0" err="1">
                <a:latin typeface="Dubai" panose="020B0503030403030204" pitchFamily="34" charset="-78"/>
                <a:cs typeface="Dubai" panose="020B0503030403030204" pitchFamily="34" charset="-78"/>
              </a:rPr>
              <a:t>Practical</a:t>
            </a:r>
            <a:r>
              <a:rPr lang="de-DE" sz="3200" dirty="0">
                <a:latin typeface="Dubai" panose="020B0503030403030204" pitchFamily="34" charset="-78"/>
                <a:cs typeface="Dubai" panose="020B0503030403030204" pitchFamily="34" charset="-78"/>
              </a:rPr>
              <a:t> Tasks</a:t>
            </a:r>
            <a:r>
              <a:rPr lang="en-DE" sz="3200" dirty="0">
                <a:latin typeface="Dubai" panose="020B0503030403030204" pitchFamily="34" charset="-78"/>
                <a:cs typeface="Dubai" panose="020B0503030403030204" pitchFamily="34" charset="-78"/>
              </a:rPr>
              <a:t> on </a:t>
            </a:r>
            <a:r>
              <a:rPr lang="de-DE" sz="3200" dirty="0" err="1">
                <a:latin typeface="Dubai" panose="020B0503030403030204" pitchFamily="34" charset="-78"/>
                <a:cs typeface="Dubai" panose="020B0503030403030204" pitchFamily="34" charset="-78"/>
              </a:rPr>
              <a:t>Documentation</a:t>
            </a:r>
            <a:r>
              <a:rPr lang="de-DE" sz="3200" dirty="0">
                <a:latin typeface="Dubai" panose="020B0503030403030204" pitchFamily="34" charset="-78"/>
                <a:cs typeface="Dubai" panose="020B0503030403030204" pitchFamily="34" charset="-78"/>
              </a:rPr>
              <a:t> of </a:t>
            </a:r>
            <a:r>
              <a:rPr lang="de-DE" sz="3200" dirty="0" err="1">
                <a:latin typeface="Dubai" panose="020B0503030403030204" pitchFamily="34" charset="-78"/>
                <a:cs typeface="Dubai" panose="020B0503030403030204" pitchFamily="34" charset="-78"/>
              </a:rPr>
              <a:t>Anthropometric</a:t>
            </a:r>
            <a:r>
              <a:rPr lang="de-DE" sz="3200" dirty="0">
                <a:latin typeface="Dubai" panose="020B0503030403030204" pitchFamily="34" charset="-78"/>
                <a:cs typeface="Dubai" panose="020B0503030403030204" pitchFamily="34" charset="-78"/>
              </a:rPr>
              <a:t> Data</a:t>
            </a:r>
            <a:r>
              <a:rPr lang="de-DE" sz="3200" b="0" dirty="0">
                <a:latin typeface="Dubai" panose="020B0503030403030204" pitchFamily="34" charset="-78"/>
                <a:cs typeface="Dubai" panose="020B0503030403030204" pitchFamily="34" charset="-78"/>
              </a:rPr>
              <a:t>                    </a:t>
            </a:r>
            <a:r>
              <a:rPr lang="de-DE" sz="2400" b="0" dirty="0">
                <a:latin typeface="+mn-lt"/>
              </a:rPr>
              <a:t>(review of source </a:t>
            </a:r>
            <a:r>
              <a:rPr lang="de-DE" sz="2400" b="0" dirty="0" err="1">
                <a:latin typeface="+mn-lt"/>
              </a:rPr>
              <a:t>data</a:t>
            </a:r>
            <a:r>
              <a:rPr lang="de-DE" sz="2400" b="0" dirty="0">
                <a:latin typeface="+mn-lt"/>
              </a:rPr>
              <a:t> such </a:t>
            </a:r>
            <a:r>
              <a:rPr lang="de-DE" sz="2400" b="0" dirty="0" err="1">
                <a:latin typeface="+mn-lt"/>
              </a:rPr>
              <a:t>as</a:t>
            </a:r>
            <a:r>
              <a:rPr lang="de-DE" sz="2400" b="0" dirty="0">
                <a:latin typeface="+mn-lt"/>
              </a:rPr>
              <a:t> </a:t>
            </a:r>
            <a:r>
              <a:rPr lang="de-DE" sz="2400" b="0" dirty="0" err="1">
                <a:latin typeface="+mn-lt"/>
              </a:rPr>
              <a:t>files</a:t>
            </a:r>
            <a:r>
              <a:rPr lang="de-DE" sz="2400" b="0" dirty="0">
                <a:latin typeface="+mn-lt"/>
              </a:rPr>
              <a:t> and </a:t>
            </a:r>
            <a:r>
              <a:rPr lang="de-DE" sz="2400" b="0" dirty="0" err="1">
                <a:latin typeface="+mn-lt"/>
              </a:rPr>
              <a:t>discharge</a:t>
            </a:r>
            <a:r>
              <a:rPr lang="de-DE" sz="2400" b="0" dirty="0">
                <a:latin typeface="+mn-lt"/>
              </a:rPr>
              <a:t> </a:t>
            </a:r>
            <a:r>
              <a:rPr lang="de-DE" sz="2400" b="0" dirty="0" err="1">
                <a:latin typeface="+mn-lt"/>
              </a:rPr>
              <a:t>letters</a:t>
            </a:r>
            <a:r>
              <a:rPr lang="de-DE" sz="2400" b="0" dirty="0">
                <a:latin typeface="+mn-lt"/>
              </a:rPr>
              <a:t>)</a:t>
            </a:r>
            <a:r>
              <a:rPr lang="de-DE" sz="2400" dirty="0">
                <a:latin typeface="+mn-lt"/>
              </a:rPr>
              <a:t> </a:t>
            </a:r>
            <a:endParaRPr lang="en-DE" sz="2400" dirty="0">
              <a:latin typeface="+mn-lt"/>
            </a:endParaRPr>
          </a:p>
        </p:txBody>
      </p:sp>
      <p:sp>
        <p:nvSpPr>
          <p:cNvPr id="4" name="Slide Number Placeholder 3">
            <a:extLst>
              <a:ext uri="{FF2B5EF4-FFF2-40B4-BE49-F238E27FC236}">
                <a16:creationId xmlns:a16="http://schemas.microsoft.com/office/drawing/2014/main" id="{4A126578-437F-983B-1D33-BFF2541B92CB}"/>
              </a:ext>
            </a:extLst>
          </p:cNvPr>
          <p:cNvSpPr>
            <a:spLocks noGrp="1"/>
          </p:cNvSpPr>
          <p:nvPr>
            <p:ph type="sldNum" sz="quarter" idx="10"/>
          </p:nvPr>
        </p:nvSpPr>
        <p:spPr/>
        <p:txBody>
          <a:bodyPr/>
          <a:lstStyle/>
          <a:p>
            <a:pPr>
              <a:defRPr/>
            </a:pPr>
            <a:fld id="{2960F957-97D3-3340-84E1-62026AE46FFD}" type="slidenum">
              <a:rPr lang="de-AT" smtClean="0"/>
              <a:pPr>
                <a:defRPr/>
              </a:pPr>
              <a:t>17</a:t>
            </a:fld>
            <a:endParaRPr lang="de-AT" dirty="0"/>
          </a:p>
        </p:txBody>
      </p:sp>
      <p:sp>
        <p:nvSpPr>
          <p:cNvPr id="5" name="TextBox 1">
            <a:extLst>
              <a:ext uri="{FF2B5EF4-FFF2-40B4-BE49-F238E27FC236}">
                <a16:creationId xmlns:a16="http://schemas.microsoft.com/office/drawing/2014/main" id="{4A607ACB-8A19-42B7-B0B0-258C36F4DCB0}"/>
              </a:ext>
            </a:extLst>
          </p:cNvPr>
          <p:cNvSpPr txBox="1"/>
          <p:nvPr/>
        </p:nvSpPr>
        <p:spPr>
          <a:xfrm>
            <a:off x="740122" y="4799015"/>
            <a:ext cx="7231708" cy="276999"/>
          </a:xfrm>
          <a:prstGeom prst="rect">
            <a:avLst/>
          </a:prstGeom>
          <a:noFill/>
        </p:spPr>
        <p:txBody>
          <a:bodyPr wrap="square">
            <a:spAutoFit/>
          </a:bodyPr>
          <a:lstStyle/>
          <a:p>
            <a:pPr marL="2601913" marR="0" lvl="8"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200" b="0" i="0" u="none" strike="noStrike" kern="1200" cap="none" spc="0" normalizeH="0" baseline="0" noProof="0" dirty="0">
                <a:ln>
                  <a:noFill/>
                </a:ln>
                <a:solidFill>
                  <a:srgbClr val="073D61"/>
                </a:solidFill>
                <a:effectLst/>
                <a:uLnTx/>
                <a:uFillTx/>
                <a:latin typeface="Corbel" panose="020B0503020204020204" pitchFamily="34" charset="0"/>
                <a:ea typeface="+mn-ea"/>
                <a:cs typeface="+mn-cs"/>
              </a:rPr>
              <a:t>Litwin et al. J Ped Gastroenterol Nutr.2024- </a:t>
            </a:r>
            <a:r>
              <a:rPr kumimoji="0" lang="en-US" sz="1200" b="0" i="0" u="none" strike="noStrike" kern="1200" cap="none" spc="0" normalizeH="0" baseline="0" noProof="0" dirty="0">
                <a:ln>
                  <a:noFill/>
                </a:ln>
                <a:solidFill>
                  <a:srgbClr val="0000FF"/>
                </a:solidFill>
                <a:effectLst/>
                <a:uLnTx/>
                <a:uFillTx/>
                <a:latin typeface="AdvOTda51268d"/>
                <a:ea typeface="+mn-ea"/>
                <a:cs typeface="+mn-cs"/>
              </a:rPr>
              <a:t>doi:10.1002/jpn3.12136</a:t>
            </a:r>
            <a:endParaRPr kumimoji="0" lang="en-US" sz="1050" b="0" i="0" u="none" strike="noStrike" kern="1200" cap="none" spc="0" normalizeH="0" baseline="0" noProof="0" dirty="0">
              <a:ln>
                <a:noFill/>
              </a:ln>
              <a:solidFill>
                <a:prstClr val="black"/>
              </a:solidFill>
              <a:effectLst/>
              <a:uLnTx/>
              <a:uFillTx/>
              <a:latin typeface="Corbel" panose="020B0503020204020204" pitchFamily="34" charset="0"/>
              <a:ea typeface="+mn-ea"/>
              <a:cs typeface="+mn-cs"/>
            </a:endParaRPr>
          </a:p>
        </p:txBody>
      </p:sp>
    </p:spTree>
    <p:extLst>
      <p:ext uri="{BB962C8B-B14F-4D97-AF65-F5344CB8AC3E}">
        <p14:creationId xmlns:p14="http://schemas.microsoft.com/office/powerpoint/2010/main" val="845533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41526-9BD9-2A41-EA50-E1F58D2EB024}"/>
              </a:ext>
            </a:extLst>
          </p:cNvPr>
          <p:cNvSpPr>
            <a:spLocks noGrp="1"/>
          </p:cNvSpPr>
          <p:nvPr>
            <p:ph type="title"/>
          </p:nvPr>
        </p:nvSpPr>
        <p:spPr>
          <a:xfrm>
            <a:off x="360362" y="139140"/>
            <a:ext cx="5940425" cy="846137"/>
          </a:xfrm>
        </p:spPr>
        <p:txBody>
          <a:bodyPr/>
          <a:lstStyle/>
          <a:p>
            <a:r>
              <a:rPr lang="en-DE" dirty="0">
                <a:latin typeface="Dubai" panose="020B0503030403030204" pitchFamily="34" charset="-78"/>
                <a:cs typeface="Dubai" panose="020B0503030403030204" pitchFamily="34" charset="-78"/>
              </a:rPr>
              <a:t>Practical Task</a:t>
            </a:r>
            <a:r>
              <a:rPr lang="de-DE" dirty="0">
                <a:latin typeface="Dubai" panose="020B0503030403030204" pitchFamily="34" charset="-78"/>
                <a:cs typeface="Dubai" panose="020B0503030403030204" pitchFamily="34" charset="-78"/>
              </a:rPr>
              <a:t> A</a:t>
            </a:r>
            <a:endParaRPr lang="en-DE" dirty="0">
              <a:latin typeface="Dubai" panose="020B0503030403030204" pitchFamily="34" charset="-78"/>
              <a:cs typeface="Dubai" panose="020B0503030403030204" pitchFamily="34" charset="-78"/>
            </a:endParaRPr>
          </a:p>
        </p:txBody>
      </p:sp>
      <p:sp>
        <p:nvSpPr>
          <p:cNvPr id="3" name="Content Placeholder 2">
            <a:extLst>
              <a:ext uri="{FF2B5EF4-FFF2-40B4-BE49-F238E27FC236}">
                <a16:creationId xmlns:a16="http://schemas.microsoft.com/office/drawing/2014/main" id="{D225BF72-45C1-5108-FA79-97F5D49E44D3}"/>
              </a:ext>
            </a:extLst>
          </p:cNvPr>
          <p:cNvSpPr>
            <a:spLocks noGrp="1"/>
          </p:cNvSpPr>
          <p:nvPr>
            <p:ph idx="1"/>
          </p:nvPr>
        </p:nvSpPr>
        <p:spPr>
          <a:xfrm>
            <a:off x="251520" y="952928"/>
            <a:ext cx="8423275" cy="2970213"/>
          </a:xfrm>
        </p:spPr>
        <p:txBody>
          <a:bodyPr/>
          <a:lstStyle/>
          <a:p>
            <a:pPr algn="just"/>
            <a:r>
              <a:rPr lang="en-GB" sz="2000" dirty="0">
                <a:solidFill>
                  <a:schemeClr val="accent1">
                    <a:lumMod val="50000"/>
                  </a:schemeClr>
                </a:solidFill>
                <a:latin typeface="Dubai" panose="020B0503030403030204" pitchFamily="34" charset="-78"/>
                <a:cs typeface="Dubai" panose="020B0503030403030204" pitchFamily="34" charset="-78"/>
              </a:rPr>
              <a:t>Participating Hospital were ask to review and report whether </a:t>
            </a:r>
          </a:p>
          <a:p>
            <a:pPr lvl="1" algn="just"/>
            <a:r>
              <a:rPr lang="en-GB" sz="2000" b="1" dirty="0">
                <a:solidFill>
                  <a:schemeClr val="accent1">
                    <a:lumMod val="50000"/>
                  </a:schemeClr>
                </a:solidFill>
                <a:effectLst/>
                <a:latin typeface="Dubai" panose="020B0503030403030204" pitchFamily="34" charset="-78"/>
                <a:cs typeface="Dubai" panose="020B0503030403030204" pitchFamily="34" charset="-78"/>
              </a:rPr>
              <a:t>anthropometric data (weight, height, weight percentiles and height percentiles) </a:t>
            </a:r>
            <a:r>
              <a:rPr lang="en-GB" sz="2000" dirty="0">
                <a:solidFill>
                  <a:schemeClr val="accent1">
                    <a:lumMod val="50000"/>
                  </a:schemeClr>
                </a:solidFill>
                <a:effectLst/>
                <a:latin typeface="Dubai" panose="020B0503030403030204" pitchFamily="34" charset="-78"/>
                <a:cs typeface="Dubai" panose="020B0503030403030204" pitchFamily="34" charset="-78"/>
              </a:rPr>
              <a:t>were</a:t>
            </a:r>
            <a:r>
              <a:rPr lang="en-GB" sz="2000" b="1" dirty="0">
                <a:solidFill>
                  <a:schemeClr val="accent1">
                    <a:lumMod val="50000"/>
                  </a:schemeClr>
                </a:solidFill>
                <a:effectLst/>
                <a:latin typeface="Dubai" panose="020B0503030403030204" pitchFamily="34" charset="-78"/>
                <a:cs typeface="Dubai" panose="020B0503030403030204" pitchFamily="34" charset="-78"/>
              </a:rPr>
              <a:t> documented in th</a:t>
            </a:r>
            <a:r>
              <a:rPr lang="en-GB" sz="2000" b="1" dirty="0">
                <a:solidFill>
                  <a:schemeClr val="accent1">
                    <a:lumMod val="50000"/>
                  </a:schemeClr>
                </a:solidFill>
                <a:latin typeface="Dubai" panose="020B0503030403030204" pitchFamily="34" charset="-78"/>
                <a:cs typeface="Dubai" panose="020B0503030403030204" pitchFamily="34" charset="-78"/>
              </a:rPr>
              <a:t>e </a:t>
            </a:r>
            <a:r>
              <a:rPr lang="en-GB" sz="2000" b="1" u="sng" dirty="0">
                <a:solidFill>
                  <a:schemeClr val="accent1">
                    <a:lumMod val="50000"/>
                  </a:schemeClr>
                </a:solidFill>
                <a:latin typeface="Dubai" panose="020B0503030403030204" pitchFamily="34" charset="-78"/>
                <a:cs typeface="Dubai" panose="020B0503030403030204" pitchFamily="34" charset="-78"/>
              </a:rPr>
              <a:t>files </a:t>
            </a:r>
            <a:r>
              <a:rPr lang="en-GB" sz="2000" dirty="0">
                <a:solidFill>
                  <a:schemeClr val="accent1">
                    <a:lumMod val="50000"/>
                  </a:schemeClr>
                </a:solidFill>
                <a:latin typeface="Dubai" panose="020B0503030403030204" pitchFamily="34" charset="-78"/>
                <a:cs typeface="Dubai" panose="020B0503030403030204" pitchFamily="34" charset="-78"/>
              </a:rPr>
              <a:t>of </a:t>
            </a:r>
            <a:r>
              <a:rPr lang="en-GB" sz="2000" b="1" dirty="0">
                <a:solidFill>
                  <a:schemeClr val="accent1">
                    <a:lumMod val="50000"/>
                  </a:schemeClr>
                </a:solidFill>
                <a:latin typeface="Dubai" panose="020B0503030403030204" pitchFamily="34" charset="-78"/>
                <a:cs typeface="Dubai" panose="020B0503030403030204" pitchFamily="34" charset="-78"/>
              </a:rPr>
              <a:t>eight </a:t>
            </a:r>
            <a:r>
              <a:rPr lang="en-GB" sz="2000" b="1" dirty="0">
                <a:solidFill>
                  <a:schemeClr val="accent1">
                    <a:lumMod val="50000"/>
                  </a:schemeClr>
                </a:solidFill>
                <a:effectLst/>
                <a:latin typeface="Dubai" panose="020B0503030403030204" pitchFamily="34" charset="-78"/>
                <a:cs typeface="Dubai" panose="020B0503030403030204" pitchFamily="34" charset="-78"/>
              </a:rPr>
              <a:t>randomly chosen current inpatients </a:t>
            </a:r>
          </a:p>
          <a:p>
            <a:pPr lvl="1" algn="just"/>
            <a:r>
              <a:rPr lang="en-GB" sz="2000" dirty="0">
                <a:solidFill>
                  <a:schemeClr val="accent1">
                    <a:lumMod val="50000"/>
                  </a:schemeClr>
                </a:solidFill>
                <a:effectLst/>
                <a:latin typeface="Dubai" panose="020B0503030403030204" pitchFamily="34" charset="-78"/>
                <a:cs typeface="Dubai" panose="020B0503030403030204" pitchFamily="34" charset="-78"/>
              </a:rPr>
              <a:t>from two different wards, including four </a:t>
            </a:r>
            <a:r>
              <a:rPr lang="en-GB" sz="2000" b="1" dirty="0">
                <a:solidFill>
                  <a:schemeClr val="accent1">
                    <a:lumMod val="50000"/>
                  </a:schemeClr>
                </a:solidFill>
                <a:effectLst/>
                <a:latin typeface="Dubai" panose="020B0503030403030204" pitchFamily="34" charset="-78"/>
                <a:cs typeface="Dubai" panose="020B0503030403030204" pitchFamily="34" charset="-78"/>
              </a:rPr>
              <a:t>patients with GI or liver disease </a:t>
            </a:r>
            <a:r>
              <a:rPr lang="en-GB" sz="2000" dirty="0">
                <a:solidFill>
                  <a:schemeClr val="accent1">
                    <a:lumMod val="50000"/>
                  </a:schemeClr>
                </a:solidFill>
                <a:effectLst/>
                <a:latin typeface="Dubai" panose="020B0503030403030204" pitchFamily="34" charset="-78"/>
                <a:cs typeface="Dubai" panose="020B0503030403030204" pitchFamily="34" charset="-78"/>
              </a:rPr>
              <a:t>and</a:t>
            </a:r>
            <a:r>
              <a:rPr lang="en-GB" sz="2000" b="1" dirty="0">
                <a:solidFill>
                  <a:schemeClr val="accent1">
                    <a:lumMod val="50000"/>
                  </a:schemeClr>
                </a:solidFill>
                <a:effectLst/>
                <a:latin typeface="Dubai" panose="020B0503030403030204" pitchFamily="34" charset="-78"/>
                <a:cs typeface="Dubai" panose="020B0503030403030204" pitchFamily="34" charset="-78"/>
              </a:rPr>
              <a:t> </a:t>
            </a:r>
            <a:r>
              <a:rPr lang="en-GB" sz="2000" dirty="0">
                <a:solidFill>
                  <a:schemeClr val="accent1">
                    <a:lumMod val="50000"/>
                  </a:schemeClr>
                </a:solidFill>
                <a:effectLst/>
                <a:latin typeface="Dubai" panose="020B0503030403030204" pitchFamily="34" charset="-78"/>
                <a:cs typeface="Dubai" panose="020B0503030403030204" pitchFamily="34" charset="-78"/>
              </a:rPr>
              <a:t>four</a:t>
            </a:r>
            <a:r>
              <a:rPr lang="en-GB" sz="2000" b="1" dirty="0">
                <a:solidFill>
                  <a:schemeClr val="accent1">
                    <a:lumMod val="50000"/>
                  </a:schemeClr>
                </a:solidFill>
                <a:effectLst/>
                <a:latin typeface="Dubai" panose="020B0503030403030204" pitchFamily="34" charset="-78"/>
                <a:cs typeface="Dubai" panose="020B0503030403030204" pitchFamily="34" charset="-78"/>
              </a:rPr>
              <a:t> general paediatric patients </a:t>
            </a:r>
            <a:r>
              <a:rPr lang="en-GB" sz="2000" dirty="0">
                <a:solidFill>
                  <a:schemeClr val="accent1">
                    <a:lumMod val="50000"/>
                  </a:schemeClr>
                </a:solidFill>
                <a:effectLst/>
                <a:latin typeface="Dubai" panose="020B0503030403030204" pitchFamily="34" charset="-78"/>
                <a:cs typeface="Dubai" panose="020B0503030403030204" pitchFamily="34" charset="-78"/>
              </a:rPr>
              <a:t>(excluding neonatal, intensive care and oncology wards)</a:t>
            </a:r>
            <a:endParaRPr lang="en-DE" dirty="0">
              <a:solidFill>
                <a:schemeClr val="accent1">
                  <a:lumMod val="50000"/>
                </a:schemeClr>
              </a:solidFill>
              <a:latin typeface="Dubai" panose="020B0503030403030204" pitchFamily="34" charset="-78"/>
              <a:cs typeface="Dubai" panose="020B0503030403030204" pitchFamily="34" charset="-78"/>
            </a:endParaRPr>
          </a:p>
        </p:txBody>
      </p:sp>
      <p:sp>
        <p:nvSpPr>
          <p:cNvPr id="4" name="Slide Number Placeholder 3">
            <a:extLst>
              <a:ext uri="{FF2B5EF4-FFF2-40B4-BE49-F238E27FC236}">
                <a16:creationId xmlns:a16="http://schemas.microsoft.com/office/drawing/2014/main" id="{11D860AF-757F-B226-13CF-DA033EC2773B}"/>
              </a:ext>
            </a:extLst>
          </p:cNvPr>
          <p:cNvSpPr>
            <a:spLocks noGrp="1"/>
          </p:cNvSpPr>
          <p:nvPr>
            <p:ph type="sldNum" sz="quarter" idx="10"/>
          </p:nvPr>
        </p:nvSpPr>
        <p:spPr/>
        <p:txBody>
          <a:bodyPr/>
          <a:lstStyle/>
          <a:p>
            <a:pPr>
              <a:defRPr/>
            </a:pPr>
            <a:fld id="{2960F957-97D3-3340-84E1-62026AE46FFD}" type="slidenum">
              <a:rPr lang="de-AT" smtClean="0"/>
              <a:pPr>
                <a:defRPr/>
              </a:pPr>
              <a:t>18</a:t>
            </a:fld>
            <a:endParaRPr lang="de-AT" dirty="0"/>
          </a:p>
        </p:txBody>
      </p:sp>
      <p:sp>
        <p:nvSpPr>
          <p:cNvPr id="5" name="TextBox 1">
            <a:extLst>
              <a:ext uri="{FF2B5EF4-FFF2-40B4-BE49-F238E27FC236}">
                <a16:creationId xmlns:a16="http://schemas.microsoft.com/office/drawing/2014/main" id="{980054A3-4A37-44CE-90A7-96F1D826F838}"/>
              </a:ext>
            </a:extLst>
          </p:cNvPr>
          <p:cNvSpPr txBox="1"/>
          <p:nvPr/>
        </p:nvSpPr>
        <p:spPr>
          <a:xfrm>
            <a:off x="740122" y="4799015"/>
            <a:ext cx="7231708" cy="276999"/>
          </a:xfrm>
          <a:prstGeom prst="rect">
            <a:avLst/>
          </a:prstGeom>
          <a:noFill/>
        </p:spPr>
        <p:txBody>
          <a:bodyPr wrap="square">
            <a:spAutoFit/>
          </a:bodyPr>
          <a:lstStyle/>
          <a:p>
            <a:pPr marL="2601913" marR="0" lvl="8"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200" b="0" i="0" u="none" strike="noStrike" kern="1200" cap="none" spc="0" normalizeH="0" baseline="0" noProof="0" dirty="0">
                <a:ln>
                  <a:noFill/>
                </a:ln>
                <a:solidFill>
                  <a:srgbClr val="073D61"/>
                </a:solidFill>
                <a:effectLst/>
                <a:uLnTx/>
                <a:uFillTx/>
                <a:latin typeface="Corbel" panose="020B0503020204020204" pitchFamily="34" charset="0"/>
                <a:ea typeface="+mn-ea"/>
                <a:cs typeface="+mn-cs"/>
              </a:rPr>
              <a:t>Litwin et al. J Ped Gastroenterol Nutr.2024- </a:t>
            </a:r>
            <a:r>
              <a:rPr kumimoji="0" lang="en-US" sz="1200" b="0" i="0" u="none" strike="noStrike" kern="1200" cap="none" spc="0" normalizeH="0" baseline="0" noProof="0" dirty="0">
                <a:ln>
                  <a:noFill/>
                </a:ln>
                <a:solidFill>
                  <a:srgbClr val="0000FF"/>
                </a:solidFill>
                <a:effectLst/>
                <a:uLnTx/>
                <a:uFillTx/>
                <a:latin typeface="AdvOTda51268d"/>
                <a:ea typeface="+mn-ea"/>
                <a:cs typeface="+mn-cs"/>
              </a:rPr>
              <a:t>doi:10.1002/jpn3.12136</a:t>
            </a:r>
            <a:endParaRPr kumimoji="0" lang="en-US" sz="1050" b="0" i="0" u="none" strike="noStrike" kern="1200" cap="none" spc="0" normalizeH="0" baseline="0" noProof="0" dirty="0">
              <a:ln>
                <a:noFill/>
              </a:ln>
              <a:solidFill>
                <a:prstClr val="black"/>
              </a:solidFill>
              <a:effectLst/>
              <a:uLnTx/>
              <a:uFillTx/>
              <a:latin typeface="Corbel" panose="020B0503020204020204" pitchFamily="34" charset="0"/>
              <a:ea typeface="+mn-ea"/>
              <a:cs typeface="+mn-cs"/>
            </a:endParaRPr>
          </a:p>
        </p:txBody>
      </p:sp>
    </p:spTree>
    <p:extLst>
      <p:ext uri="{BB962C8B-B14F-4D97-AF65-F5344CB8AC3E}">
        <p14:creationId xmlns:p14="http://schemas.microsoft.com/office/powerpoint/2010/main" val="17447674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nhaltsplatzhalter 5">
            <a:extLst>
              <a:ext uri="{FF2B5EF4-FFF2-40B4-BE49-F238E27FC236}">
                <a16:creationId xmlns:a16="http://schemas.microsoft.com/office/drawing/2014/main" id="{A00E4F35-ED88-4816-8EA7-F21417B2AD12}"/>
              </a:ext>
            </a:extLst>
          </p:cNvPr>
          <p:cNvPicPr>
            <a:picLocks noGrp="1" noChangeAspect="1"/>
          </p:cNvPicPr>
          <p:nvPr>
            <p:ph idx="1"/>
          </p:nvPr>
        </p:nvPicPr>
        <p:blipFill>
          <a:blip r:embed="rId2"/>
          <a:stretch>
            <a:fillRect/>
          </a:stretch>
        </p:blipFill>
        <p:spPr>
          <a:xfrm>
            <a:off x="11444" y="1562397"/>
            <a:ext cx="4349232" cy="3037297"/>
          </a:xfrm>
        </p:spPr>
      </p:pic>
      <p:sp>
        <p:nvSpPr>
          <p:cNvPr id="4" name="Foliennummernplatzhalter 3">
            <a:extLst>
              <a:ext uri="{FF2B5EF4-FFF2-40B4-BE49-F238E27FC236}">
                <a16:creationId xmlns:a16="http://schemas.microsoft.com/office/drawing/2014/main" id="{690F9637-F52C-4022-AD5B-351CB59835F5}"/>
              </a:ext>
            </a:extLst>
          </p:cNvPr>
          <p:cNvSpPr>
            <a:spLocks noGrp="1"/>
          </p:cNvSpPr>
          <p:nvPr>
            <p:ph type="sldNum" sz="quarter" idx="10"/>
          </p:nvPr>
        </p:nvSpPr>
        <p:spPr>
          <a:xfrm>
            <a:off x="8280400" y="4894163"/>
            <a:ext cx="539750" cy="269875"/>
          </a:xfrm>
        </p:spPr>
        <p:txBody>
          <a:bodyPr/>
          <a:lstStyle/>
          <a:p>
            <a:pPr>
              <a:defRPr/>
            </a:pPr>
            <a:fld id="{2960F957-97D3-3340-84E1-62026AE46FFD}" type="slidenum">
              <a:rPr lang="de-AT" smtClean="0"/>
              <a:pPr>
                <a:defRPr/>
              </a:pPr>
              <a:t>19</a:t>
            </a:fld>
            <a:endParaRPr lang="de-AT" dirty="0"/>
          </a:p>
        </p:txBody>
      </p:sp>
      <p:pic>
        <p:nvPicPr>
          <p:cNvPr id="8" name="Grafik 7">
            <a:extLst>
              <a:ext uri="{FF2B5EF4-FFF2-40B4-BE49-F238E27FC236}">
                <a16:creationId xmlns:a16="http://schemas.microsoft.com/office/drawing/2014/main" id="{4C405B8C-DAB6-4BF7-BEA2-3938EA080B88}"/>
              </a:ext>
            </a:extLst>
          </p:cNvPr>
          <p:cNvPicPr>
            <a:picLocks noChangeAspect="1"/>
          </p:cNvPicPr>
          <p:nvPr/>
        </p:nvPicPr>
        <p:blipFill rotWithShape="1">
          <a:blip r:embed="rId3"/>
          <a:srcRect t="1511" b="5015"/>
          <a:stretch/>
        </p:blipFill>
        <p:spPr>
          <a:xfrm>
            <a:off x="4365861" y="1592165"/>
            <a:ext cx="4588156" cy="2988969"/>
          </a:xfrm>
          <a:prstGeom prst="rect">
            <a:avLst/>
          </a:prstGeom>
        </p:spPr>
      </p:pic>
      <p:sp>
        <p:nvSpPr>
          <p:cNvPr id="9" name="TextBox 14">
            <a:extLst>
              <a:ext uri="{FF2B5EF4-FFF2-40B4-BE49-F238E27FC236}">
                <a16:creationId xmlns:a16="http://schemas.microsoft.com/office/drawing/2014/main" id="{492D7DFA-D360-4620-BEB2-F50FD35A90C0}"/>
              </a:ext>
            </a:extLst>
          </p:cNvPr>
          <p:cNvSpPr txBox="1">
            <a:spLocks noGrp="1" noChangeArrowheads="1"/>
          </p:cNvSpPr>
          <p:nvPr>
            <p:ph type="title"/>
          </p:nvPr>
        </p:nvSpPr>
        <p:spPr bwMode="auto">
          <a:xfrm>
            <a:off x="251520" y="192515"/>
            <a:ext cx="870249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en-DE" altLang="en-DE" sz="2400" b="1" dirty="0">
                <a:solidFill>
                  <a:schemeClr val="tx2"/>
                </a:solidFill>
                <a:latin typeface="Dubai" panose="020B0503030403030204" pitchFamily="34" charset="-78"/>
                <a:cs typeface="Dubai" panose="020B0503030403030204" pitchFamily="34" charset="-78"/>
              </a:rPr>
              <a:t>Weight</a:t>
            </a:r>
            <a:r>
              <a:rPr lang="de-DE" altLang="en-DE" sz="2400" dirty="0">
                <a:solidFill>
                  <a:schemeClr val="tx2"/>
                </a:solidFill>
                <a:latin typeface="Dubai" panose="020B0503030403030204" pitchFamily="34" charset="-78"/>
                <a:cs typeface="Dubai" panose="020B0503030403030204" pitchFamily="34" charset="-78"/>
              </a:rPr>
              <a:t>, </a:t>
            </a:r>
            <a:r>
              <a:rPr lang="de-DE" altLang="en-DE" sz="2400" dirty="0" err="1">
                <a:solidFill>
                  <a:schemeClr val="tx2"/>
                </a:solidFill>
                <a:latin typeface="Dubai" panose="020B0503030403030204" pitchFamily="34" charset="-78"/>
                <a:cs typeface="Dubai" panose="020B0503030403030204" pitchFamily="34" charset="-78"/>
              </a:rPr>
              <a:t>height</a:t>
            </a:r>
            <a:r>
              <a:rPr lang="de-DE" altLang="en-DE" sz="2400" dirty="0">
                <a:solidFill>
                  <a:schemeClr val="tx2"/>
                </a:solidFill>
                <a:latin typeface="Dubai" panose="020B0503030403030204" pitchFamily="34" charset="-78"/>
                <a:cs typeface="Dubai" panose="020B0503030403030204" pitchFamily="34" charset="-78"/>
              </a:rPr>
              <a:t> and </a:t>
            </a:r>
            <a:r>
              <a:rPr lang="de-DE" altLang="en-DE" sz="2400" dirty="0" err="1">
                <a:solidFill>
                  <a:schemeClr val="tx2"/>
                </a:solidFill>
                <a:latin typeface="Dubai" panose="020B0503030403030204" pitchFamily="34" charset="-78"/>
                <a:cs typeface="Dubai" panose="020B0503030403030204" pitchFamily="34" charset="-78"/>
              </a:rPr>
              <a:t>their</a:t>
            </a:r>
            <a:r>
              <a:rPr lang="de-DE" altLang="en-DE" sz="2400" dirty="0">
                <a:solidFill>
                  <a:schemeClr val="tx2"/>
                </a:solidFill>
                <a:latin typeface="Dubai" panose="020B0503030403030204" pitchFamily="34" charset="-78"/>
                <a:cs typeface="Dubai" panose="020B0503030403030204" pitchFamily="34" charset="-78"/>
              </a:rPr>
              <a:t> </a:t>
            </a:r>
            <a:r>
              <a:rPr lang="de-DE" altLang="en-DE" sz="2400" dirty="0" err="1">
                <a:solidFill>
                  <a:schemeClr val="tx2"/>
                </a:solidFill>
                <a:latin typeface="Dubai" panose="020B0503030403030204" pitchFamily="34" charset="-78"/>
                <a:cs typeface="Dubai" panose="020B0503030403030204" pitchFamily="34" charset="-78"/>
              </a:rPr>
              <a:t>percentiles</a:t>
            </a:r>
            <a:r>
              <a:rPr lang="de-DE" altLang="en-DE" sz="2400" dirty="0">
                <a:solidFill>
                  <a:schemeClr val="tx2"/>
                </a:solidFill>
                <a:latin typeface="Dubai" panose="020B0503030403030204" pitchFamily="34" charset="-78"/>
                <a:cs typeface="Dubai" panose="020B0503030403030204" pitchFamily="34" charset="-78"/>
              </a:rPr>
              <a:t> </a:t>
            </a:r>
            <a:r>
              <a:rPr lang="en-DE" altLang="en-DE" sz="2400" b="1" dirty="0">
                <a:solidFill>
                  <a:schemeClr val="tx2"/>
                </a:solidFill>
                <a:latin typeface="Dubai" panose="020B0503030403030204" pitchFamily="34" charset="-78"/>
                <a:cs typeface="Dubai" panose="020B0503030403030204" pitchFamily="34" charset="-78"/>
              </a:rPr>
              <a:t>routinely reported</a:t>
            </a:r>
            <a:r>
              <a:rPr lang="de-DE" altLang="en-DE" sz="2400" b="1" dirty="0">
                <a:solidFill>
                  <a:schemeClr val="tx2"/>
                </a:solidFill>
                <a:latin typeface="Dubai" panose="020B0503030403030204" pitchFamily="34" charset="-78"/>
                <a:cs typeface="Dubai" panose="020B0503030403030204" pitchFamily="34" charset="-78"/>
              </a:rPr>
              <a:t> in </a:t>
            </a:r>
            <a:r>
              <a:rPr lang="de-DE" altLang="en-DE" sz="2400" b="1" dirty="0" err="1">
                <a:solidFill>
                  <a:schemeClr val="tx2"/>
                </a:solidFill>
                <a:latin typeface="Dubai" panose="020B0503030403030204" pitchFamily="34" charset="-78"/>
                <a:cs typeface="Dubai" panose="020B0503030403030204" pitchFamily="34" charset="-78"/>
              </a:rPr>
              <a:t>current</a:t>
            </a:r>
            <a:r>
              <a:rPr lang="de-DE" altLang="en-DE" sz="2400" b="1" dirty="0">
                <a:solidFill>
                  <a:schemeClr val="tx2"/>
                </a:solidFill>
                <a:latin typeface="Dubai" panose="020B0503030403030204" pitchFamily="34" charset="-78"/>
                <a:cs typeface="Dubai" panose="020B0503030403030204" pitchFamily="34" charset="-78"/>
              </a:rPr>
              <a:t> GI and General </a:t>
            </a:r>
            <a:r>
              <a:rPr lang="de-DE" altLang="en-DE" sz="2400" b="1" dirty="0" err="1">
                <a:solidFill>
                  <a:schemeClr val="tx2"/>
                </a:solidFill>
                <a:latin typeface="Dubai" panose="020B0503030403030204" pitchFamily="34" charset="-78"/>
                <a:cs typeface="Dubai" panose="020B0503030403030204" pitchFamily="34" charset="-78"/>
              </a:rPr>
              <a:t>Paediatric</a:t>
            </a:r>
            <a:r>
              <a:rPr lang="de-DE" altLang="en-DE" sz="2400" b="1" dirty="0">
                <a:solidFill>
                  <a:schemeClr val="tx2"/>
                </a:solidFill>
                <a:latin typeface="Dubai" panose="020B0503030403030204" pitchFamily="34" charset="-78"/>
                <a:cs typeface="Dubai" panose="020B0503030403030204" pitchFamily="34" charset="-78"/>
              </a:rPr>
              <a:t> </a:t>
            </a:r>
            <a:r>
              <a:rPr lang="de-DE" altLang="en-DE" sz="2400" b="1" dirty="0" err="1">
                <a:solidFill>
                  <a:schemeClr val="tx2"/>
                </a:solidFill>
                <a:latin typeface="Dubai" panose="020B0503030403030204" pitchFamily="34" charset="-78"/>
                <a:cs typeface="Dubai" panose="020B0503030403030204" pitchFamily="34" charset="-78"/>
              </a:rPr>
              <a:t>inpatients</a:t>
            </a:r>
            <a:r>
              <a:rPr lang="de-DE" altLang="en-DE" sz="2400" dirty="0">
                <a:solidFill>
                  <a:schemeClr val="tx2"/>
                </a:solidFill>
                <a:latin typeface="Dubai" panose="020B0503030403030204" pitchFamily="34" charset="-78"/>
                <a:cs typeface="Dubai" panose="020B0503030403030204" pitchFamily="34" charset="-78"/>
              </a:rPr>
              <a:t> </a:t>
            </a:r>
            <a:r>
              <a:rPr lang="de-DE" altLang="en-DE" sz="2400" dirty="0" err="1">
                <a:solidFill>
                  <a:schemeClr val="tx2"/>
                </a:solidFill>
                <a:latin typeface="Dubai" panose="020B0503030403030204" pitchFamily="34" charset="-78"/>
                <a:cs typeface="Dubai" panose="020B0503030403030204" pitchFamily="34" charset="-78"/>
              </a:rPr>
              <a:t>by</a:t>
            </a:r>
            <a:r>
              <a:rPr lang="de-DE" altLang="en-DE" sz="2400" dirty="0">
                <a:solidFill>
                  <a:schemeClr val="tx2"/>
                </a:solidFill>
                <a:latin typeface="Dubai" panose="020B0503030403030204" pitchFamily="34" charset="-78"/>
                <a:cs typeface="Dubai" panose="020B0503030403030204" pitchFamily="34" charset="-78"/>
              </a:rPr>
              <a:t> Type of Hospital</a:t>
            </a:r>
            <a:br>
              <a:rPr lang="de-DE" altLang="en-DE" sz="2400" dirty="0">
                <a:solidFill>
                  <a:schemeClr val="tx2"/>
                </a:solidFill>
                <a:latin typeface="Dubai" panose="020B0503030403030204" pitchFamily="34" charset="-78"/>
                <a:cs typeface="Dubai" panose="020B0503030403030204" pitchFamily="34" charset="-78"/>
              </a:rPr>
            </a:br>
            <a:r>
              <a:rPr lang="de-DE" altLang="en-DE" sz="2400" dirty="0">
                <a:solidFill>
                  <a:schemeClr val="tx2"/>
                </a:solidFill>
                <a:latin typeface="Dubai" panose="020B0503030403030204" pitchFamily="34" charset="-78"/>
                <a:cs typeface="Dubai" panose="020B0503030403030204" pitchFamily="34" charset="-78"/>
              </a:rPr>
              <a:t>       </a:t>
            </a:r>
            <a:r>
              <a:rPr lang="de-DE" altLang="en-DE" sz="1800" b="0" dirty="0">
                <a:solidFill>
                  <a:schemeClr val="tx2"/>
                </a:solidFill>
                <a:latin typeface="Dubai" panose="020B0503030403030204" pitchFamily="34" charset="-78"/>
                <a:cs typeface="Dubai" panose="020B0503030403030204" pitchFamily="34" charset="-78"/>
              </a:rPr>
              <a:t>Academic Hospitals</a:t>
            </a:r>
            <a:r>
              <a:rPr lang="de-DE" altLang="en-DE" sz="2000" b="0" dirty="0">
                <a:solidFill>
                  <a:schemeClr val="tx2"/>
                </a:solidFill>
                <a:latin typeface="Dubai" panose="020B0503030403030204" pitchFamily="34" charset="-78"/>
                <a:cs typeface="Dubai" panose="020B0503030403030204" pitchFamily="34" charset="-78"/>
              </a:rPr>
              <a:t>,               Non-</a:t>
            </a:r>
            <a:r>
              <a:rPr lang="de-DE" altLang="en-DE" sz="2000" b="0" dirty="0" err="1">
                <a:solidFill>
                  <a:schemeClr val="tx2"/>
                </a:solidFill>
                <a:latin typeface="Dubai" panose="020B0503030403030204" pitchFamily="34" charset="-78"/>
                <a:cs typeface="Dubai" panose="020B0503030403030204" pitchFamily="34" charset="-78"/>
              </a:rPr>
              <a:t>academic</a:t>
            </a:r>
            <a:r>
              <a:rPr lang="de-DE" altLang="en-DE" sz="2000" b="0" dirty="0">
                <a:solidFill>
                  <a:schemeClr val="tx2"/>
                </a:solidFill>
                <a:latin typeface="Dubai" panose="020B0503030403030204" pitchFamily="34" charset="-78"/>
                <a:cs typeface="Dubai" panose="020B0503030403030204" pitchFamily="34" charset="-78"/>
              </a:rPr>
              <a:t> Hospitals</a:t>
            </a:r>
            <a:endParaRPr lang="en-DE" altLang="en-DE" sz="2400" b="1" dirty="0">
              <a:solidFill>
                <a:schemeClr val="tx2"/>
              </a:solidFill>
              <a:latin typeface="Dubai" panose="020B0503030403030204" pitchFamily="34" charset="-78"/>
              <a:cs typeface="Dubai" panose="020B0503030403030204" pitchFamily="34" charset="-78"/>
            </a:endParaRPr>
          </a:p>
        </p:txBody>
      </p:sp>
      <p:sp>
        <p:nvSpPr>
          <p:cNvPr id="12" name="Rechteck 11">
            <a:extLst>
              <a:ext uri="{FF2B5EF4-FFF2-40B4-BE49-F238E27FC236}">
                <a16:creationId xmlns:a16="http://schemas.microsoft.com/office/drawing/2014/main" id="{983A133D-4158-4F6B-9642-11E39CE02AB9}"/>
              </a:ext>
            </a:extLst>
          </p:cNvPr>
          <p:cNvSpPr/>
          <p:nvPr/>
        </p:nvSpPr>
        <p:spPr>
          <a:xfrm>
            <a:off x="323528" y="1130349"/>
            <a:ext cx="432048" cy="14401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hteck 12">
            <a:extLst>
              <a:ext uri="{FF2B5EF4-FFF2-40B4-BE49-F238E27FC236}">
                <a16:creationId xmlns:a16="http://schemas.microsoft.com/office/drawing/2014/main" id="{1BF39968-3B21-4748-8DEE-A16F6FC5EC12}"/>
              </a:ext>
            </a:extLst>
          </p:cNvPr>
          <p:cNvSpPr/>
          <p:nvPr/>
        </p:nvSpPr>
        <p:spPr>
          <a:xfrm>
            <a:off x="2915816" y="1118755"/>
            <a:ext cx="432048" cy="144016"/>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
            <a:extLst>
              <a:ext uri="{FF2B5EF4-FFF2-40B4-BE49-F238E27FC236}">
                <a16:creationId xmlns:a16="http://schemas.microsoft.com/office/drawing/2014/main" id="{E0476512-0CA8-4EFB-99BC-7EE556323FF7}"/>
              </a:ext>
            </a:extLst>
          </p:cNvPr>
          <p:cNvSpPr txBox="1"/>
          <p:nvPr/>
        </p:nvSpPr>
        <p:spPr>
          <a:xfrm>
            <a:off x="740122" y="4799015"/>
            <a:ext cx="7231708" cy="276999"/>
          </a:xfrm>
          <a:prstGeom prst="rect">
            <a:avLst/>
          </a:prstGeom>
          <a:noFill/>
        </p:spPr>
        <p:txBody>
          <a:bodyPr wrap="square">
            <a:spAutoFit/>
          </a:bodyPr>
          <a:lstStyle/>
          <a:p>
            <a:pPr marL="2601913" marR="0" lvl="8"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200" b="0" i="0" u="none" strike="noStrike" kern="1200" cap="none" spc="0" normalizeH="0" baseline="0" noProof="0" dirty="0">
                <a:ln>
                  <a:noFill/>
                </a:ln>
                <a:solidFill>
                  <a:srgbClr val="073D61"/>
                </a:solidFill>
                <a:effectLst/>
                <a:uLnTx/>
                <a:uFillTx/>
                <a:latin typeface="Corbel" panose="020B0503020204020204" pitchFamily="34" charset="0"/>
                <a:ea typeface="+mn-ea"/>
                <a:cs typeface="+mn-cs"/>
              </a:rPr>
              <a:t>Litwin et al. J Ped Gastroenterol Nutr.2024- </a:t>
            </a:r>
            <a:r>
              <a:rPr kumimoji="0" lang="en-US" sz="1200" b="0" i="0" u="none" strike="noStrike" kern="1200" cap="none" spc="0" normalizeH="0" baseline="0" noProof="0" dirty="0">
                <a:ln>
                  <a:noFill/>
                </a:ln>
                <a:solidFill>
                  <a:srgbClr val="0000FF"/>
                </a:solidFill>
                <a:effectLst/>
                <a:uLnTx/>
                <a:uFillTx/>
                <a:latin typeface="AdvOTda51268d"/>
                <a:ea typeface="+mn-ea"/>
                <a:cs typeface="+mn-cs"/>
              </a:rPr>
              <a:t>doi:10.1002/jpn3.12136</a:t>
            </a:r>
            <a:endParaRPr kumimoji="0" lang="en-US" sz="1050" b="0" i="0" u="none" strike="noStrike" kern="1200" cap="none" spc="0" normalizeH="0" baseline="0" noProof="0" dirty="0">
              <a:ln>
                <a:noFill/>
              </a:ln>
              <a:solidFill>
                <a:prstClr val="black"/>
              </a:solidFill>
              <a:effectLst/>
              <a:uLnTx/>
              <a:uFillTx/>
              <a:latin typeface="Corbel" panose="020B0503020204020204" pitchFamily="34" charset="0"/>
              <a:ea typeface="+mn-ea"/>
              <a:cs typeface="+mn-cs"/>
            </a:endParaRPr>
          </a:p>
        </p:txBody>
      </p:sp>
    </p:spTree>
    <p:extLst>
      <p:ext uri="{BB962C8B-B14F-4D97-AF65-F5344CB8AC3E}">
        <p14:creationId xmlns:p14="http://schemas.microsoft.com/office/powerpoint/2010/main" val="2527164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a:extLst>
              <a:ext uri="{FF2B5EF4-FFF2-40B4-BE49-F238E27FC236}">
                <a16:creationId xmlns:a16="http://schemas.microsoft.com/office/drawing/2014/main" id="{74234433-A448-4CD1-BDFC-60FF4B45B2A5}"/>
              </a:ext>
            </a:extLst>
          </p:cNvPr>
          <p:cNvSpPr>
            <a:spLocks noGrp="1"/>
          </p:cNvSpPr>
          <p:nvPr>
            <p:ph type="ftr" sz="quarter" idx="11"/>
          </p:nvPr>
        </p:nvSpPr>
        <p:spPr>
          <a:xfrm>
            <a:off x="1979613" y="4751388"/>
            <a:ext cx="5040312" cy="269875"/>
          </a:xfrm>
          <a:prstGeom prst="rect">
            <a:avLst/>
          </a:prstGeom>
        </p:spPr>
        <p:txBody>
          <a:bodyPr vert="horz" lIns="91440" tIns="45720" rIns="91440" bIns="45720" rtlCol="0" anchor="ctr"/>
          <a:lstStyle>
            <a:defPPr>
              <a:defRPr lang="de-DE"/>
            </a:defPPr>
            <a:lvl1pPr algn="l" rtl="0" eaLnBrk="1" fontAlgn="auto" hangingPunct="1">
              <a:spcBef>
                <a:spcPts val="0"/>
              </a:spcBef>
              <a:spcAft>
                <a:spcPts val="0"/>
              </a:spcAft>
              <a:defRPr sz="1200" kern="1200">
                <a:solidFill>
                  <a:schemeClr val="tx1">
                    <a:tint val="75000"/>
                  </a:schemeClr>
                </a:solidFill>
                <a:latin typeface="Arial"/>
                <a:ea typeface="+mn-ea"/>
                <a:cs typeface="Arial"/>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a:lstStyle>
          <a:p>
            <a:pPr>
              <a:defRPr/>
            </a:pPr>
            <a:endParaRPr lang="de-AT" dirty="0">
              <a:solidFill>
                <a:prstClr val="black">
                  <a:tint val="75000"/>
                </a:prstClr>
              </a:solidFill>
              <a:latin typeface="Corbel" panose="020B0503020204020204" pitchFamily="34" charset="0"/>
            </a:endParaRPr>
          </a:p>
        </p:txBody>
      </p:sp>
      <p:grpSp>
        <p:nvGrpSpPr>
          <p:cNvPr id="8197" name="Gruppieren 25">
            <a:extLst>
              <a:ext uri="{FF2B5EF4-FFF2-40B4-BE49-F238E27FC236}">
                <a16:creationId xmlns:a16="http://schemas.microsoft.com/office/drawing/2014/main" id="{F20A2795-A7CA-4184-9863-DF371CA2EC3D}"/>
              </a:ext>
            </a:extLst>
          </p:cNvPr>
          <p:cNvGrpSpPr>
            <a:grpSpLocks/>
          </p:cNvGrpSpPr>
          <p:nvPr/>
        </p:nvGrpSpPr>
        <p:grpSpPr bwMode="auto">
          <a:xfrm>
            <a:off x="347663" y="1336675"/>
            <a:ext cx="5664200" cy="2505075"/>
            <a:chOff x="4273844" y="1080000"/>
            <a:chExt cx="3248155" cy="1531205"/>
          </a:xfrm>
        </p:grpSpPr>
        <p:sp>
          <p:nvSpPr>
            <p:cNvPr id="11" name="Content Placeholder 2">
              <a:extLst>
                <a:ext uri="{FF2B5EF4-FFF2-40B4-BE49-F238E27FC236}">
                  <a16:creationId xmlns:a16="http://schemas.microsoft.com/office/drawing/2014/main" id="{146CE310-18E0-4E97-98EA-F37A5323ECA1}"/>
                </a:ext>
              </a:extLst>
            </p:cNvPr>
            <p:cNvSpPr txBox="1">
              <a:spLocks/>
            </p:cNvSpPr>
            <p:nvPr/>
          </p:nvSpPr>
          <p:spPr>
            <a:xfrm>
              <a:off x="4273844" y="1947489"/>
              <a:ext cx="1819804" cy="663716"/>
            </a:xfrm>
            <a:prstGeom prst="rect">
              <a:avLst/>
            </a:prstGeom>
          </p:spPr>
          <p:txBody>
            <a:bodyPr lIns="0" tIns="0" rIns="0" bIns="0" anchor="b"/>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4000" b="1" dirty="0">
                  <a:solidFill>
                    <a:srgbClr val="073D61"/>
                  </a:solidFill>
                  <a:latin typeface="Dubai" panose="020B0503030403030204" pitchFamily="34" charset="-78"/>
                  <a:cs typeface="Dubai" panose="020B0503030403030204" pitchFamily="34" charset="-78"/>
                </a:rPr>
                <a:t>143 Million</a:t>
              </a:r>
            </a:p>
            <a:p>
              <a:pPr marL="0" indent="0" fontAlgn="auto">
                <a:spcAft>
                  <a:spcPts val="0"/>
                </a:spcAft>
                <a:buFont typeface="Arial" pitchFamily="34" charset="0"/>
                <a:buNone/>
                <a:defRPr/>
              </a:pPr>
              <a:r>
                <a:rPr lang="en-GB" b="1" dirty="0">
                  <a:solidFill>
                    <a:srgbClr val="073D61"/>
                  </a:solidFill>
                  <a:latin typeface="Dubai" panose="020B0503030403030204" pitchFamily="34" charset="-78"/>
                  <a:cs typeface="Dubai" panose="020B0503030403030204" pitchFamily="34" charset="-78"/>
                </a:rPr>
                <a:t> </a:t>
              </a:r>
              <a:r>
                <a:rPr lang="en-GB" sz="1800" b="1" dirty="0">
                  <a:solidFill>
                    <a:srgbClr val="073D61"/>
                  </a:solidFill>
                  <a:latin typeface="Dubai" panose="020B0503030403030204" pitchFamily="34" charset="-78"/>
                  <a:cs typeface="Dubai" panose="020B0503030403030204" pitchFamily="34" charset="-78"/>
                </a:rPr>
                <a:t>Children &amp; Adolescents </a:t>
              </a:r>
            </a:p>
            <a:p>
              <a:pPr marL="0" indent="0" fontAlgn="auto">
                <a:spcAft>
                  <a:spcPts val="0"/>
                </a:spcAft>
                <a:buFont typeface="Arial" pitchFamily="34" charset="0"/>
                <a:buNone/>
                <a:defRPr/>
              </a:pPr>
              <a:r>
                <a:rPr lang="de-DE" b="1" dirty="0">
                  <a:solidFill>
                    <a:schemeClr val="accent3">
                      <a:lumMod val="75000"/>
                    </a:schemeClr>
                  </a:solidFill>
                  <a:latin typeface="Dubai" panose="020B0503030403030204" pitchFamily="34" charset="-78"/>
                  <a:cs typeface="Dubai" panose="020B0503030403030204" pitchFamily="34" charset="-78"/>
                </a:rPr>
                <a:t> </a:t>
              </a:r>
              <a:r>
                <a:rPr lang="de-DE" sz="1600" b="1" dirty="0">
                  <a:solidFill>
                    <a:schemeClr val="accent3">
                      <a:lumMod val="75000"/>
                    </a:schemeClr>
                  </a:solidFill>
                  <a:latin typeface="Dubai" panose="020B0503030403030204" pitchFamily="34" charset="-78"/>
                  <a:cs typeface="Dubai" panose="020B0503030403030204" pitchFamily="34" charset="-78"/>
                </a:rPr>
                <a:t>from 0 - 17 years of age are living in </a:t>
              </a:r>
            </a:p>
            <a:p>
              <a:pPr marL="0" indent="0" fontAlgn="auto">
                <a:spcAft>
                  <a:spcPts val="0"/>
                </a:spcAft>
                <a:buFont typeface="Arial" pitchFamily="34" charset="0"/>
                <a:buNone/>
                <a:defRPr/>
              </a:pPr>
              <a:r>
                <a:rPr lang="de-DE" sz="1600" b="1" dirty="0">
                  <a:solidFill>
                    <a:schemeClr val="accent3">
                      <a:lumMod val="75000"/>
                    </a:schemeClr>
                  </a:solidFill>
                  <a:latin typeface="Dubai" panose="020B0503030403030204" pitchFamily="34" charset="-78"/>
                  <a:cs typeface="Dubai" panose="020B0503030403030204" pitchFamily="34" charset="-78"/>
                </a:rPr>
                <a:t> Europe in 2020</a:t>
              </a:r>
              <a:endParaRPr lang="en-GB" sz="1600" b="1" i="1" dirty="0">
                <a:solidFill>
                  <a:srgbClr val="073D61"/>
                </a:solidFill>
                <a:latin typeface="Dubai" panose="020B0503030403030204" pitchFamily="34" charset="-78"/>
                <a:cs typeface="Dubai" panose="020B0503030403030204" pitchFamily="34" charset="-78"/>
              </a:endParaRPr>
            </a:p>
            <a:p>
              <a:pPr marL="0" indent="0" fontAlgn="auto">
                <a:spcAft>
                  <a:spcPts val="0"/>
                </a:spcAft>
                <a:buFont typeface="Arial" pitchFamily="34" charset="0"/>
                <a:buNone/>
                <a:defRPr/>
              </a:pPr>
              <a:endParaRPr lang="en-GB" b="1" dirty="0">
                <a:solidFill>
                  <a:srgbClr val="073D61"/>
                </a:solidFill>
                <a:latin typeface="Corbel" panose="020B0503020204020204" pitchFamily="34" charset="0"/>
              </a:endParaRPr>
            </a:p>
            <a:p>
              <a:pPr marL="0" indent="0" fontAlgn="auto">
                <a:spcAft>
                  <a:spcPts val="0"/>
                </a:spcAft>
                <a:buFont typeface="Arial" pitchFamily="34" charset="0"/>
                <a:buNone/>
                <a:defRPr/>
              </a:pPr>
              <a:endParaRPr lang="en-US" sz="4000" b="1" dirty="0">
                <a:solidFill>
                  <a:srgbClr val="073D61"/>
                </a:solidFill>
                <a:latin typeface="Corbel" panose="020B0503020204020204" pitchFamily="34" charset="0"/>
              </a:endParaRPr>
            </a:p>
          </p:txBody>
        </p:sp>
        <p:grpSp>
          <p:nvGrpSpPr>
            <p:cNvPr id="8206" name="Gruppieren 8">
              <a:extLst>
                <a:ext uri="{FF2B5EF4-FFF2-40B4-BE49-F238E27FC236}">
                  <a16:creationId xmlns:a16="http://schemas.microsoft.com/office/drawing/2014/main" id="{BD139D3D-E6F4-4AC4-AD9E-7B14856FD39C}"/>
                </a:ext>
              </a:extLst>
            </p:cNvPr>
            <p:cNvGrpSpPr>
              <a:grpSpLocks/>
            </p:cNvGrpSpPr>
            <p:nvPr/>
          </p:nvGrpSpPr>
          <p:grpSpPr bwMode="auto">
            <a:xfrm>
              <a:off x="6120000" y="1080000"/>
              <a:ext cx="1401999" cy="1155385"/>
              <a:chOff x="3599183" y="2160000"/>
              <a:chExt cx="1401999" cy="1155385"/>
            </a:xfrm>
          </p:grpSpPr>
          <p:grpSp>
            <p:nvGrpSpPr>
              <p:cNvPr id="8207" name="Gruppieren 5">
                <a:extLst>
                  <a:ext uri="{FF2B5EF4-FFF2-40B4-BE49-F238E27FC236}">
                    <a16:creationId xmlns:a16="http://schemas.microsoft.com/office/drawing/2014/main" id="{2CE72F0F-B93D-4BE1-B683-DA0D5EA704B9}"/>
                  </a:ext>
                </a:extLst>
              </p:cNvPr>
              <p:cNvGrpSpPr>
                <a:grpSpLocks/>
              </p:cNvGrpSpPr>
              <p:nvPr/>
            </p:nvGrpSpPr>
            <p:grpSpPr bwMode="auto">
              <a:xfrm>
                <a:off x="3600000" y="2160000"/>
                <a:ext cx="1401182" cy="363385"/>
                <a:chOff x="3600000" y="2160000"/>
                <a:chExt cx="1401182" cy="363385"/>
              </a:xfrm>
            </p:grpSpPr>
            <p:sp>
              <p:nvSpPr>
                <p:cNvPr id="29" name="Freeform 6">
                  <a:extLst>
                    <a:ext uri="{FF2B5EF4-FFF2-40B4-BE49-F238E27FC236}">
                      <a16:creationId xmlns:a16="http://schemas.microsoft.com/office/drawing/2014/main" id="{D7119A55-B7B8-4543-9CA0-9015BAC2CAA7}"/>
                    </a:ext>
                  </a:extLst>
                </p:cNvPr>
                <p:cNvSpPr>
                  <a:spLocks noChangeAspect="1" noChangeArrowheads="1"/>
                </p:cNvSpPr>
                <p:nvPr/>
              </p:nvSpPr>
              <p:spPr bwMode="auto">
                <a:xfrm>
                  <a:off x="3815897" y="2160000"/>
                  <a:ext cx="141105" cy="363879"/>
                </a:xfrm>
                <a:custGeom>
                  <a:avLst/>
                  <a:gdLst>
                    <a:gd name="connsiteX0" fmla="*/ 489359 w 1812925"/>
                    <a:gd name="connsiteY0" fmla="*/ 865187 h 4622800"/>
                    <a:gd name="connsiteX1" fmla="*/ 1323566 w 1812925"/>
                    <a:gd name="connsiteY1" fmla="*/ 865187 h 4622800"/>
                    <a:gd name="connsiteX2" fmla="*/ 1812925 w 1812925"/>
                    <a:gd name="connsiteY2" fmla="*/ 1353801 h 4622800"/>
                    <a:gd name="connsiteX3" fmla="*/ 1812925 w 1812925"/>
                    <a:gd name="connsiteY3" fmla="*/ 1421388 h 4622800"/>
                    <a:gd name="connsiteX4" fmla="*/ 1812925 w 1812925"/>
                    <a:gd name="connsiteY4" fmla="*/ 1469754 h 4622800"/>
                    <a:gd name="connsiteX5" fmla="*/ 1812925 w 1812925"/>
                    <a:gd name="connsiteY5" fmla="*/ 2536271 h 4622800"/>
                    <a:gd name="connsiteX6" fmla="*/ 1652286 w 1812925"/>
                    <a:gd name="connsiteY6" fmla="*/ 2696869 h 4622800"/>
                    <a:gd name="connsiteX7" fmla="*/ 1492268 w 1812925"/>
                    <a:gd name="connsiteY7" fmla="*/ 2536271 h 4622800"/>
                    <a:gd name="connsiteX8" fmla="*/ 1492268 w 1812925"/>
                    <a:gd name="connsiteY8" fmla="*/ 1469754 h 4622800"/>
                    <a:gd name="connsiteX9" fmla="*/ 1373184 w 1812925"/>
                    <a:gd name="connsiteY9" fmla="*/ 1469754 h 4622800"/>
                    <a:gd name="connsiteX10" fmla="*/ 1373184 w 1812925"/>
                    <a:gd name="connsiteY10" fmla="*/ 2523869 h 4622800"/>
                    <a:gd name="connsiteX11" fmla="*/ 1373184 w 1812925"/>
                    <a:gd name="connsiteY11" fmla="*/ 2782438 h 4622800"/>
                    <a:gd name="connsiteX12" fmla="*/ 1373184 w 1812925"/>
                    <a:gd name="connsiteY12" fmla="*/ 4425618 h 4622800"/>
                    <a:gd name="connsiteX13" fmla="*/ 1175952 w 1812925"/>
                    <a:gd name="connsiteY13" fmla="*/ 4622800 h 4622800"/>
                    <a:gd name="connsiteX14" fmla="*/ 978719 w 1812925"/>
                    <a:gd name="connsiteY14" fmla="*/ 4425618 h 4622800"/>
                    <a:gd name="connsiteX15" fmla="*/ 978719 w 1812925"/>
                    <a:gd name="connsiteY15" fmla="*/ 2782438 h 4622800"/>
                    <a:gd name="connsiteX16" fmla="*/ 834206 w 1812925"/>
                    <a:gd name="connsiteY16" fmla="*/ 2782438 h 4622800"/>
                    <a:gd name="connsiteX17" fmla="*/ 834206 w 1812925"/>
                    <a:gd name="connsiteY17" fmla="*/ 4425618 h 4622800"/>
                    <a:gd name="connsiteX18" fmla="*/ 636974 w 1812925"/>
                    <a:gd name="connsiteY18" fmla="*/ 4622800 h 4622800"/>
                    <a:gd name="connsiteX19" fmla="*/ 439741 w 1812925"/>
                    <a:gd name="connsiteY19" fmla="*/ 4425618 h 4622800"/>
                    <a:gd name="connsiteX20" fmla="*/ 439741 w 1812925"/>
                    <a:gd name="connsiteY20" fmla="*/ 2782438 h 4622800"/>
                    <a:gd name="connsiteX21" fmla="*/ 439741 w 1812925"/>
                    <a:gd name="connsiteY21" fmla="*/ 2523869 h 4622800"/>
                    <a:gd name="connsiteX22" fmla="*/ 439741 w 1812925"/>
                    <a:gd name="connsiteY22" fmla="*/ 1469754 h 4622800"/>
                    <a:gd name="connsiteX23" fmla="*/ 321278 w 1812925"/>
                    <a:gd name="connsiteY23" fmla="*/ 1469754 h 4622800"/>
                    <a:gd name="connsiteX24" fmla="*/ 321278 w 1812925"/>
                    <a:gd name="connsiteY24" fmla="*/ 2536271 h 4622800"/>
                    <a:gd name="connsiteX25" fmla="*/ 160639 w 1812925"/>
                    <a:gd name="connsiteY25" fmla="*/ 2696869 h 4622800"/>
                    <a:gd name="connsiteX26" fmla="*/ 0 w 1812925"/>
                    <a:gd name="connsiteY26" fmla="*/ 2536271 h 4622800"/>
                    <a:gd name="connsiteX27" fmla="*/ 0 w 1812925"/>
                    <a:gd name="connsiteY27" fmla="*/ 1469754 h 4622800"/>
                    <a:gd name="connsiteX28" fmla="*/ 0 w 1812925"/>
                    <a:gd name="connsiteY28" fmla="*/ 1421388 h 4622800"/>
                    <a:gd name="connsiteX29" fmla="*/ 0 w 1812925"/>
                    <a:gd name="connsiteY29" fmla="*/ 1353801 h 4622800"/>
                    <a:gd name="connsiteX30" fmla="*/ 489359 w 1812925"/>
                    <a:gd name="connsiteY30" fmla="*/ 865187 h 4622800"/>
                    <a:gd name="connsiteX31" fmla="*/ 906463 w 1812925"/>
                    <a:gd name="connsiteY31" fmla="*/ 0 h 4622800"/>
                    <a:gd name="connsiteX32" fmla="*/ 1287463 w 1812925"/>
                    <a:gd name="connsiteY32" fmla="*/ 381000 h 4622800"/>
                    <a:gd name="connsiteX33" fmla="*/ 906463 w 1812925"/>
                    <a:gd name="connsiteY33" fmla="*/ 762000 h 4622800"/>
                    <a:gd name="connsiteX34" fmla="*/ 525463 w 1812925"/>
                    <a:gd name="connsiteY34" fmla="*/ 381000 h 4622800"/>
                    <a:gd name="connsiteX35" fmla="*/ 906463 w 1812925"/>
                    <a:gd name="connsiteY35" fmla="*/ 0 h 462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812925" h="4622800">
                      <a:moveTo>
                        <a:pt x="489359" y="865187"/>
                      </a:moveTo>
                      <a:cubicBezTo>
                        <a:pt x="489359" y="865187"/>
                        <a:pt x="489359" y="865187"/>
                        <a:pt x="1323566" y="865187"/>
                      </a:cubicBezTo>
                      <a:cubicBezTo>
                        <a:pt x="1593985" y="865187"/>
                        <a:pt x="1812925" y="1084071"/>
                        <a:pt x="1812925" y="1353801"/>
                      </a:cubicBezTo>
                      <a:cubicBezTo>
                        <a:pt x="1812925" y="1353801"/>
                        <a:pt x="1812925" y="1353801"/>
                        <a:pt x="1812925" y="1421388"/>
                      </a:cubicBezTo>
                      <a:cubicBezTo>
                        <a:pt x="1812925" y="1421388"/>
                        <a:pt x="1812925" y="1421388"/>
                        <a:pt x="1812925" y="1469754"/>
                      </a:cubicBezTo>
                      <a:cubicBezTo>
                        <a:pt x="1812925" y="1469754"/>
                        <a:pt x="1812925" y="1469754"/>
                        <a:pt x="1812925" y="2536271"/>
                      </a:cubicBezTo>
                      <a:cubicBezTo>
                        <a:pt x="1812925" y="2624941"/>
                        <a:pt x="1740979" y="2696869"/>
                        <a:pt x="1652286" y="2696869"/>
                      </a:cubicBezTo>
                      <a:cubicBezTo>
                        <a:pt x="1563594" y="2696869"/>
                        <a:pt x="1492268" y="2624941"/>
                        <a:pt x="1492268" y="2536271"/>
                      </a:cubicBezTo>
                      <a:cubicBezTo>
                        <a:pt x="1492268" y="2536271"/>
                        <a:pt x="1492268" y="2536271"/>
                        <a:pt x="1492268" y="1469754"/>
                      </a:cubicBezTo>
                      <a:cubicBezTo>
                        <a:pt x="1492268" y="1469754"/>
                        <a:pt x="1492268" y="1469754"/>
                        <a:pt x="1373184" y="1469754"/>
                      </a:cubicBezTo>
                      <a:cubicBezTo>
                        <a:pt x="1373184" y="1469754"/>
                        <a:pt x="1373184" y="1469754"/>
                        <a:pt x="1373184" y="2523869"/>
                      </a:cubicBezTo>
                      <a:cubicBezTo>
                        <a:pt x="1373184" y="2523869"/>
                        <a:pt x="1373184" y="2523869"/>
                        <a:pt x="1373184" y="2782438"/>
                      </a:cubicBezTo>
                      <a:cubicBezTo>
                        <a:pt x="1373184" y="2782438"/>
                        <a:pt x="1373184" y="2782438"/>
                        <a:pt x="1373184" y="4425618"/>
                      </a:cubicBezTo>
                      <a:cubicBezTo>
                        <a:pt x="1373184" y="4534750"/>
                        <a:pt x="1284491" y="4622800"/>
                        <a:pt x="1175952" y="4622800"/>
                      </a:cubicBezTo>
                      <a:cubicBezTo>
                        <a:pt x="1066791" y="4622800"/>
                        <a:pt x="978719" y="4534750"/>
                        <a:pt x="978719" y="4425618"/>
                      </a:cubicBezTo>
                      <a:cubicBezTo>
                        <a:pt x="978719" y="4425618"/>
                        <a:pt x="978719" y="4425618"/>
                        <a:pt x="978719" y="2782438"/>
                      </a:cubicBezTo>
                      <a:cubicBezTo>
                        <a:pt x="978719" y="2782438"/>
                        <a:pt x="978719" y="2782438"/>
                        <a:pt x="834206" y="2782438"/>
                      </a:cubicBezTo>
                      <a:cubicBezTo>
                        <a:pt x="834206" y="2782438"/>
                        <a:pt x="834206" y="2782438"/>
                        <a:pt x="834206" y="4425618"/>
                      </a:cubicBezTo>
                      <a:cubicBezTo>
                        <a:pt x="834206" y="4534750"/>
                        <a:pt x="746134" y="4622800"/>
                        <a:pt x="636974" y="4622800"/>
                      </a:cubicBezTo>
                      <a:cubicBezTo>
                        <a:pt x="528434" y="4622800"/>
                        <a:pt x="439741" y="4534750"/>
                        <a:pt x="439741" y="4425618"/>
                      </a:cubicBezTo>
                      <a:cubicBezTo>
                        <a:pt x="439741" y="4425618"/>
                        <a:pt x="439741" y="4425618"/>
                        <a:pt x="439741" y="2782438"/>
                      </a:cubicBezTo>
                      <a:cubicBezTo>
                        <a:pt x="439741" y="2782438"/>
                        <a:pt x="439741" y="2782438"/>
                        <a:pt x="439741" y="2523869"/>
                      </a:cubicBezTo>
                      <a:cubicBezTo>
                        <a:pt x="439741" y="2523869"/>
                        <a:pt x="439741" y="2523869"/>
                        <a:pt x="439741" y="1469754"/>
                      </a:cubicBezTo>
                      <a:cubicBezTo>
                        <a:pt x="439741" y="1469754"/>
                        <a:pt x="439741" y="1469754"/>
                        <a:pt x="321278" y="1469754"/>
                      </a:cubicBezTo>
                      <a:cubicBezTo>
                        <a:pt x="321278" y="1469754"/>
                        <a:pt x="321278" y="1469754"/>
                        <a:pt x="321278" y="2536271"/>
                      </a:cubicBezTo>
                      <a:cubicBezTo>
                        <a:pt x="321278" y="2624941"/>
                        <a:pt x="249331" y="2696869"/>
                        <a:pt x="160639" y="2696869"/>
                      </a:cubicBezTo>
                      <a:cubicBezTo>
                        <a:pt x="71946" y="2696869"/>
                        <a:pt x="0" y="2624941"/>
                        <a:pt x="0" y="2536271"/>
                      </a:cubicBezTo>
                      <a:cubicBezTo>
                        <a:pt x="0" y="2536271"/>
                        <a:pt x="0" y="2536271"/>
                        <a:pt x="0" y="1469754"/>
                      </a:cubicBezTo>
                      <a:cubicBezTo>
                        <a:pt x="0" y="1469754"/>
                        <a:pt x="0" y="1469754"/>
                        <a:pt x="0" y="1421388"/>
                      </a:cubicBezTo>
                      <a:cubicBezTo>
                        <a:pt x="0" y="1421388"/>
                        <a:pt x="0" y="1421388"/>
                        <a:pt x="0" y="1353801"/>
                      </a:cubicBezTo>
                      <a:cubicBezTo>
                        <a:pt x="0" y="1084071"/>
                        <a:pt x="218940" y="865187"/>
                        <a:pt x="489359" y="865187"/>
                      </a:cubicBezTo>
                      <a:close/>
                      <a:moveTo>
                        <a:pt x="906463" y="0"/>
                      </a:moveTo>
                      <a:cubicBezTo>
                        <a:pt x="1116883" y="0"/>
                        <a:pt x="1287463" y="170580"/>
                        <a:pt x="1287463" y="381000"/>
                      </a:cubicBezTo>
                      <a:cubicBezTo>
                        <a:pt x="1287463" y="591420"/>
                        <a:pt x="1116883" y="762000"/>
                        <a:pt x="906463" y="762000"/>
                      </a:cubicBezTo>
                      <a:cubicBezTo>
                        <a:pt x="696043" y="762000"/>
                        <a:pt x="525463" y="591420"/>
                        <a:pt x="525463" y="381000"/>
                      </a:cubicBezTo>
                      <a:cubicBezTo>
                        <a:pt x="525463" y="170580"/>
                        <a:pt x="696043" y="0"/>
                        <a:pt x="906463" y="0"/>
                      </a:cubicBezTo>
                      <a:close/>
                    </a:path>
                  </a:pathLst>
                </a:custGeom>
                <a:solidFill>
                  <a:srgbClr val="073D61"/>
                </a:solidFill>
                <a:ln w="9525">
                  <a:noFill/>
                  <a:round/>
                  <a:headEnd/>
                  <a:tailEnd/>
                </a:ln>
              </p:spPr>
              <p:txBody>
                <a:bodyPr/>
                <a:lstStyle/>
                <a:p>
                  <a:pPr eaLnBrk="1" fontAlgn="auto" hangingPunct="1">
                    <a:spcBef>
                      <a:spcPts val="0"/>
                    </a:spcBef>
                    <a:spcAft>
                      <a:spcPts val="0"/>
                    </a:spcAft>
                    <a:defRPr/>
                  </a:pPr>
                  <a:endParaRPr lang="en-US" kern="0">
                    <a:solidFill>
                      <a:prstClr val="black"/>
                    </a:solidFill>
                    <a:latin typeface="Corbel" panose="020B0503020204020204" pitchFamily="34" charset="0"/>
                    <a:ea typeface="MS PGothic" charset="-128"/>
                  </a:endParaRPr>
                </a:p>
              </p:txBody>
            </p:sp>
            <p:sp>
              <p:nvSpPr>
                <p:cNvPr id="30" name="Freeform 9">
                  <a:extLst>
                    <a:ext uri="{FF2B5EF4-FFF2-40B4-BE49-F238E27FC236}">
                      <a16:creationId xmlns:a16="http://schemas.microsoft.com/office/drawing/2014/main" id="{B4D6E1F9-1CB5-4F98-8013-61F6D3F57633}"/>
                    </a:ext>
                  </a:extLst>
                </p:cNvPr>
                <p:cNvSpPr>
                  <a:spLocks noChangeAspect="1" noChangeArrowheads="1"/>
                </p:cNvSpPr>
                <p:nvPr/>
              </p:nvSpPr>
              <p:spPr bwMode="auto">
                <a:xfrm>
                  <a:off x="3600142" y="2160000"/>
                  <a:ext cx="169326" cy="366790"/>
                </a:xfrm>
                <a:custGeom>
                  <a:avLst/>
                  <a:gdLst>
                    <a:gd name="connsiteX0" fmla="*/ 818678 w 2152481"/>
                    <a:gd name="connsiteY0" fmla="*/ 865187 h 4622800"/>
                    <a:gd name="connsiteX1" fmla="*/ 1333803 w 2152481"/>
                    <a:gd name="connsiteY1" fmla="*/ 865187 h 4622800"/>
                    <a:gd name="connsiteX2" fmla="*/ 1812354 w 2152481"/>
                    <a:gd name="connsiteY2" fmla="*/ 1255210 h 4622800"/>
                    <a:gd name="connsiteX3" fmla="*/ 2145853 w 2152481"/>
                    <a:gd name="connsiteY3" fmla="*/ 2342190 h 4622800"/>
                    <a:gd name="connsiteX4" fmla="*/ 2047291 w 2152481"/>
                    <a:gd name="connsiteY4" fmla="*/ 2528210 h 4622800"/>
                    <a:gd name="connsiteX5" fmla="*/ 1861325 w 2152481"/>
                    <a:gd name="connsiteY5" fmla="*/ 2429619 h 4622800"/>
                    <a:gd name="connsiteX6" fmla="*/ 1539605 w 2152481"/>
                    <a:gd name="connsiteY6" fmla="*/ 1380464 h 4622800"/>
                    <a:gd name="connsiteX7" fmla="*/ 1431125 w 2152481"/>
                    <a:gd name="connsiteY7" fmla="*/ 1380464 h 4622800"/>
                    <a:gd name="connsiteX8" fmla="*/ 1846448 w 2152481"/>
                    <a:gd name="connsiteY8" fmla="*/ 3116655 h 4622800"/>
                    <a:gd name="connsiteX9" fmla="*/ 1469558 w 2152481"/>
                    <a:gd name="connsiteY9" fmla="*/ 3116655 h 4622800"/>
                    <a:gd name="connsiteX10" fmla="*/ 1469558 w 2152481"/>
                    <a:gd name="connsiteY10" fmla="*/ 4458482 h 4622800"/>
                    <a:gd name="connsiteX11" fmla="*/ 1305288 w 2152481"/>
                    <a:gd name="connsiteY11" fmla="*/ 4622800 h 4622800"/>
                    <a:gd name="connsiteX12" fmla="*/ 1141019 w 2152481"/>
                    <a:gd name="connsiteY12" fmla="*/ 4458482 h 4622800"/>
                    <a:gd name="connsiteX13" fmla="*/ 1141019 w 2152481"/>
                    <a:gd name="connsiteY13" fmla="*/ 3116655 h 4622800"/>
                    <a:gd name="connsiteX14" fmla="*/ 1075931 w 2152481"/>
                    <a:gd name="connsiteY14" fmla="*/ 3116655 h 4622800"/>
                    <a:gd name="connsiteX15" fmla="*/ 1011463 w 2152481"/>
                    <a:gd name="connsiteY15" fmla="*/ 3116655 h 4622800"/>
                    <a:gd name="connsiteX16" fmla="*/ 1011463 w 2152481"/>
                    <a:gd name="connsiteY16" fmla="*/ 4458482 h 4622800"/>
                    <a:gd name="connsiteX17" fmla="*/ 847193 w 2152481"/>
                    <a:gd name="connsiteY17" fmla="*/ 4622800 h 4622800"/>
                    <a:gd name="connsiteX18" fmla="*/ 682923 w 2152481"/>
                    <a:gd name="connsiteY18" fmla="*/ 4458482 h 4622800"/>
                    <a:gd name="connsiteX19" fmla="*/ 682923 w 2152481"/>
                    <a:gd name="connsiteY19" fmla="*/ 3116655 h 4622800"/>
                    <a:gd name="connsiteX20" fmla="*/ 306033 w 2152481"/>
                    <a:gd name="connsiteY20" fmla="*/ 3116655 h 4622800"/>
                    <a:gd name="connsiteX21" fmla="*/ 721356 w 2152481"/>
                    <a:gd name="connsiteY21" fmla="*/ 1380464 h 4622800"/>
                    <a:gd name="connsiteX22" fmla="*/ 612876 w 2152481"/>
                    <a:gd name="connsiteY22" fmla="*/ 1380464 h 4622800"/>
                    <a:gd name="connsiteX23" fmla="*/ 291156 w 2152481"/>
                    <a:gd name="connsiteY23" fmla="*/ 2429619 h 4622800"/>
                    <a:gd name="connsiteX24" fmla="*/ 105190 w 2152481"/>
                    <a:gd name="connsiteY24" fmla="*/ 2528210 h 4622800"/>
                    <a:gd name="connsiteX25" fmla="*/ 6628 w 2152481"/>
                    <a:gd name="connsiteY25" fmla="*/ 2342190 h 4622800"/>
                    <a:gd name="connsiteX26" fmla="*/ 340127 w 2152481"/>
                    <a:gd name="connsiteY26" fmla="*/ 1255210 h 4622800"/>
                    <a:gd name="connsiteX27" fmla="*/ 818678 w 2152481"/>
                    <a:gd name="connsiteY27" fmla="*/ 865187 h 4622800"/>
                    <a:gd name="connsiteX28" fmla="*/ 1076240 w 2152481"/>
                    <a:gd name="connsiteY28" fmla="*/ 0 h 4622800"/>
                    <a:gd name="connsiteX29" fmla="*/ 1457240 w 2152481"/>
                    <a:gd name="connsiteY29" fmla="*/ 381000 h 4622800"/>
                    <a:gd name="connsiteX30" fmla="*/ 1076240 w 2152481"/>
                    <a:gd name="connsiteY30" fmla="*/ 762000 h 4622800"/>
                    <a:gd name="connsiteX31" fmla="*/ 695240 w 2152481"/>
                    <a:gd name="connsiteY31" fmla="*/ 381000 h 4622800"/>
                    <a:gd name="connsiteX32" fmla="*/ 1076240 w 2152481"/>
                    <a:gd name="connsiteY32" fmla="*/ 0 h 462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152481" h="4622800">
                      <a:moveTo>
                        <a:pt x="818678" y="865187"/>
                      </a:moveTo>
                      <a:cubicBezTo>
                        <a:pt x="818678" y="865187"/>
                        <a:pt x="818678" y="865187"/>
                        <a:pt x="1333803" y="865187"/>
                      </a:cubicBezTo>
                      <a:cubicBezTo>
                        <a:pt x="1569979" y="865187"/>
                        <a:pt x="1767103" y="1032606"/>
                        <a:pt x="1812354" y="1255210"/>
                      </a:cubicBezTo>
                      <a:cubicBezTo>
                        <a:pt x="1812354" y="1255210"/>
                        <a:pt x="1812354" y="1255210"/>
                        <a:pt x="2145853" y="2342190"/>
                      </a:cubicBezTo>
                      <a:cubicBezTo>
                        <a:pt x="2170028" y="2420938"/>
                        <a:pt x="2126016" y="2504027"/>
                        <a:pt x="2047291" y="2528210"/>
                      </a:cubicBezTo>
                      <a:cubicBezTo>
                        <a:pt x="1968565" y="2552393"/>
                        <a:pt x="1885501" y="2507748"/>
                        <a:pt x="1861325" y="2429619"/>
                      </a:cubicBezTo>
                      <a:cubicBezTo>
                        <a:pt x="1861325" y="2429619"/>
                        <a:pt x="1861325" y="2429619"/>
                        <a:pt x="1539605" y="1380464"/>
                      </a:cubicBezTo>
                      <a:cubicBezTo>
                        <a:pt x="1539605" y="1380464"/>
                        <a:pt x="1539605" y="1380464"/>
                        <a:pt x="1431125" y="1380464"/>
                      </a:cubicBezTo>
                      <a:cubicBezTo>
                        <a:pt x="1431125" y="1380464"/>
                        <a:pt x="1431125" y="1380464"/>
                        <a:pt x="1846448" y="3116655"/>
                      </a:cubicBezTo>
                      <a:cubicBezTo>
                        <a:pt x="1846448" y="3116655"/>
                        <a:pt x="1846448" y="3116655"/>
                        <a:pt x="1469558" y="3116655"/>
                      </a:cubicBezTo>
                      <a:cubicBezTo>
                        <a:pt x="1469558" y="3116655"/>
                        <a:pt x="1469558" y="3116655"/>
                        <a:pt x="1469558" y="4458482"/>
                      </a:cubicBezTo>
                      <a:cubicBezTo>
                        <a:pt x="1469558" y="4549632"/>
                        <a:pt x="1396411" y="4622800"/>
                        <a:pt x="1305288" y="4622800"/>
                      </a:cubicBezTo>
                      <a:cubicBezTo>
                        <a:pt x="1214785" y="4622800"/>
                        <a:pt x="1141019" y="4549632"/>
                        <a:pt x="1141019" y="4458482"/>
                      </a:cubicBezTo>
                      <a:cubicBezTo>
                        <a:pt x="1141019" y="4458482"/>
                        <a:pt x="1141019" y="4458482"/>
                        <a:pt x="1141019" y="3116655"/>
                      </a:cubicBezTo>
                      <a:cubicBezTo>
                        <a:pt x="1141019" y="3116655"/>
                        <a:pt x="1141019" y="3116655"/>
                        <a:pt x="1075931" y="3116655"/>
                      </a:cubicBezTo>
                      <a:cubicBezTo>
                        <a:pt x="1075931" y="3116655"/>
                        <a:pt x="1075931" y="3116655"/>
                        <a:pt x="1011463" y="3116655"/>
                      </a:cubicBezTo>
                      <a:cubicBezTo>
                        <a:pt x="1011463" y="3116655"/>
                        <a:pt x="1011463" y="3116655"/>
                        <a:pt x="1011463" y="4458482"/>
                      </a:cubicBezTo>
                      <a:cubicBezTo>
                        <a:pt x="1011463" y="4549632"/>
                        <a:pt x="937696" y="4622800"/>
                        <a:pt x="847193" y="4622800"/>
                      </a:cubicBezTo>
                      <a:cubicBezTo>
                        <a:pt x="756070" y="4622800"/>
                        <a:pt x="682923" y="4549632"/>
                        <a:pt x="682923" y="4458482"/>
                      </a:cubicBezTo>
                      <a:cubicBezTo>
                        <a:pt x="682923" y="4458482"/>
                        <a:pt x="682923" y="4458482"/>
                        <a:pt x="682923" y="3116655"/>
                      </a:cubicBezTo>
                      <a:cubicBezTo>
                        <a:pt x="682923" y="3116655"/>
                        <a:pt x="682923" y="3116655"/>
                        <a:pt x="306033" y="3116655"/>
                      </a:cubicBezTo>
                      <a:cubicBezTo>
                        <a:pt x="306033" y="3116655"/>
                        <a:pt x="306033" y="3116655"/>
                        <a:pt x="721356" y="1380464"/>
                      </a:cubicBezTo>
                      <a:cubicBezTo>
                        <a:pt x="721356" y="1380464"/>
                        <a:pt x="721356" y="1380464"/>
                        <a:pt x="612876" y="1380464"/>
                      </a:cubicBezTo>
                      <a:cubicBezTo>
                        <a:pt x="612876" y="1380464"/>
                        <a:pt x="612876" y="1380464"/>
                        <a:pt x="291156" y="2429619"/>
                      </a:cubicBezTo>
                      <a:cubicBezTo>
                        <a:pt x="266980" y="2507748"/>
                        <a:pt x="183915" y="2552393"/>
                        <a:pt x="105190" y="2528210"/>
                      </a:cubicBezTo>
                      <a:cubicBezTo>
                        <a:pt x="26465" y="2504027"/>
                        <a:pt x="-17547" y="2420938"/>
                        <a:pt x="6628" y="2342190"/>
                      </a:cubicBezTo>
                      <a:cubicBezTo>
                        <a:pt x="6628" y="2342190"/>
                        <a:pt x="6628" y="2342190"/>
                        <a:pt x="340127" y="1255210"/>
                      </a:cubicBezTo>
                      <a:cubicBezTo>
                        <a:pt x="385378" y="1032606"/>
                        <a:pt x="582502" y="865187"/>
                        <a:pt x="818678" y="865187"/>
                      </a:cubicBezTo>
                      <a:close/>
                      <a:moveTo>
                        <a:pt x="1076240" y="0"/>
                      </a:moveTo>
                      <a:cubicBezTo>
                        <a:pt x="1286660" y="0"/>
                        <a:pt x="1457240" y="170580"/>
                        <a:pt x="1457240" y="381000"/>
                      </a:cubicBezTo>
                      <a:cubicBezTo>
                        <a:pt x="1457240" y="591420"/>
                        <a:pt x="1286660" y="762000"/>
                        <a:pt x="1076240" y="762000"/>
                      </a:cubicBezTo>
                      <a:cubicBezTo>
                        <a:pt x="865820" y="762000"/>
                        <a:pt x="695240" y="591420"/>
                        <a:pt x="695240" y="381000"/>
                      </a:cubicBezTo>
                      <a:cubicBezTo>
                        <a:pt x="695240" y="170580"/>
                        <a:pt x="865820" y="0"/>
                        <a:pt x="1076240" y="0"/>
                      </a:cubicBezTo>
                      <a:close/>
                    </a:path>
                  </a:pathLst>
                </a:custGeom>
                <a:solidFill>
                  <a:srgbClr val="2AC9CD">
                    <a:lumMod val="75000"/>
                  </a:srgbClr>
                </a:solidFill>
                <a:ln w="9525">
                  <a:noFill/>
                  <a:round/>
                  <a:headEnd/>
                  <a:tailEnd/>
                </a:ln>
              </p:spPr>
              <p:txBody>
                <a:bodyPr/>
                <a:lstStyle/>
                <a:p>
                  <a:pPr eaLnBrk="1" fontAlgn="auto" hangingPunct="1">
                    <a:spcBef>
                      <a:spcPts val="0"/>
                    </a:spcBef>
                    <a:spcAft>
                      <a:spcPts val="0"/>
                    </a:spcAft>
                    <a:defRPr/>
                  </a:pPr>
                  <a:endParaRPr lang="en-US" kern="0">
                    <a:solidFill>
                      <a:prstClr val="black"/>
                    </a:solidFill>
                    <a:latin typeface="Corbel" panose="020B0503020204020204" pitchFamily="34" charset="0"/>
                    <a:ea typeface="MS PGothic" charset="-128"/>
                  </a:endParaRPr>
                </a:p>
              </p:txBody>
            </p:sp>
            <p:sp>
              <p:nvSpPr>
                <p:cNvPr id="31" name="Freeform 9">
                  <a:extLst>
                    <a:ext uri="{FF2B5EF4-FFF2-40B4-BE49-F238E27FC236}">
                      <a16:creationId xmlns:a16="http://schemas.microsoft.com/office/drawing/2014/main" id="{84D5B16C-C7D6-485D-8F05-57FE0BE6914A}"/>
                    </a:ext>
                  </a:extLst>
                </p:cNvPr>
                <p:cNvSpPr>
                  <a:spLocks noChangeAspect="1" noChangeArrowheads="1"/>
                </p:cNvSpPr>
                <p:nvPr/>
              </p:nvSpPr>
              <p:spPr bwMode="auto">
                <a:xfrm>
                  <a:off x="3996147" y="2160000"/>
                  <a:ext cx="169326" cy="366790"/>
                </a:xfrm>
                <a:custGeom>
                  <a:avLst/>
                  <a:gdLst>
                    <a:gd name="connsiteX0" fmla="*/ 818678 w 2152481"/>
                    <a:gd name="connsiteY0" fmla="*/ 865187 h 4622800"/>
                    <a:gd name="connsiteX1" fmla="*/ 1333803 w 2152481"/>
                    <a:gd name="connsiteY1" fmla="*/ 865187 h 4622800"/>
                    <a:gd name="connsiteX2" fmla="*/ 1812354 w 2152481"/>
                    <a:gd name="connsiteY2" fmla="*/ 1255210 h 4622800"/>
                    <a:gd name="connsiteX3" fmla="*/ 2145853 w 2152481"/>
                    <a:gd name="connsiteY3" fmla="*/ 2342190 h 4622800"/>
                    <a:gd name="connsiteX4" fmla="*/ 2047291 w 2152481"/>
                    <a:gd name="connsiteY4" fmla="*/ 2528210 h 4622800"/>
                    <a:gd name="connsiteX5" fmla="*/ 1861325 w 2152481"/>
                    <a:gd name="connsiteY5" fmla="*/ 2429619 h 4622800"/>
                    <a:gd name="connsiteX6" fmla="*/ 1539605 w 2152481"/>
                    <a:gd name="connsiteY6" fmla="*/ 1380464 h 4622800"/>
                    <a:gd name="connsiteX7" fmla="*/ 1431125 w 2152481"/>
                    <a:gd name="connsiteY7" fmla="*/ 1380464 h 4622800"/>
                    <a:gd name="connsiteX8" fmla="*/ 1846448 w 2152481"/>
                    <a:gd name="connsiteY8" fmla="*/ 3116655 h 4622800"/>
                    <a:gd name="connsiteX9" fmla="*/ 1469558 w 2152481"/>
                    <a:gd name="connsiteY9" fmla="*/ 3116655 h 4622800"/>
                    <a:gd name="connsiteX10" fmla="*/ 1469558 w 2152481"/>
                    <a:gd name="connsiteY10" fmla="*/ 4458482 h 4622800"/>
                    <a:gd name="connsiteX11" fmla="*/ 1305288 w 2152481"/>
                    <a:gd name="connsiteY11" fmla="*/ 4622800 h 4622800"/>
                    <a:gd name="connsiteX12" fmla="*/ 1141019 w 2152481"/>
                    <a:gd name="connsiteY12" fmla="*/ 4458482 h 4622800"/>
                    <a:gd name="connsiteX13" fmla="*/ 1141019 w 2152481"/>
                    <a:gd name="connsiteY13" fmla="*/ 3116655 h 4622800"/>
                    <a:gd name="connsiteX14" fmla="*/ 1075931 w 2152481"/>
                    <a:gd name="connsiteY14" fmla="*/ 3116655 h 4622800"/>
                    <a:gd name="connsiteX15" fmla="*/ 1011463 w 2152481"/>
                    <a:gd name="connsiteY15" fmla="*/ 3116655 h 4622800"/>
                    <a:gd name="connsiteX16" fmla="*/ 1011463 w 2152481"/>
                    <a:gd name="connsiteY16" fmla="*/ 4458482 h 4622800"/>
                    <a:gd name="connsiteX17" fmla="*/ 847193 w 2152481"/>
                    <a:gd name="connsiteY17" fmla="*/ 4622800 h 4622800"/>
                    <a:gd name="connsiteX18" fmla="*/ 682923 w 2152481"/>
                    <a:gd name="connsiteY18" fmla="*/ 4458482 h 4622800"/>
                    <a:gd name="connsiteX19" fmla="*/ 682923 w 2152481"/>
                    <a:gd name="connsiteY19" fmla="*/ 3116655 h 4622800"/>
                    <a:gd name="connsiteX20" fmla="*/ 306033 w 2152481"/>
                    <a:gd name="connsiteY20" fmla="*/ 3116655 h 4622800"/>
                    <a:gd name="connsiteX21" fmla="*/ 721356 w 2152481"/>
                    <a:gd name="connsiteY21" fmla="*/ 1380464 h 4622800"/>
                    <a:gd name="connsiteX22" fmla="*/ 612876 w 2152481"/>
                    <a:gd name="connsiteY22" fmla="*/ 1380464 h 4622800"/>
                    <a:gd name="connsiteX23" fmla="*/ 291156 w 2152481"/>
                    <a:gd name="connsiteY23" fmla="*/ 2429619 h 4622800"/>
                    <a:gd name="connsiteX24" fmla="*/ 105190 w 2152481"/>
                    <a:gd name="connsiteY24" fmla="*/ 2528210 h 4622800"/>
                    <a:gd name="connsiteX25" fmla="*/ 6628 w 2152481"/>
                    <a:gd name="connsiteY25" fmla="*/ 2342190 h 4622800"/>
                    <a:gd name="connsiteX26" fmla="*/ 340127 w 2152481"/>
                    <a:gd name="connsiteY26" fmla="*/ 1255210 h 4622800"/>
                    <a:gd name="connsiteX27" fmla="*/ 818678 w 2152481"/>
                    <a:gd name="connsiteY27" fmla="*/ 865187 h 4622800"/>
                    <a:gd name="connsiteX28" fmla="*/ 1076240 w 2152481"/>
                    <a:gd name="connsiteY28" fmla="*/ 0 h 4622800"/>
                    <a:gd name="connsiteX29" fmla="*/ 1457240 w 2152481"/>
                    <a:gd name="connsiteY29" fmla="*/ 381000 h 4622800"/>
                    <a:gd name="connsiteX30" fmla="*/ 1076240 w 2152481"/>
                    <a:gd name="connsiteY30" fmla="*/ 762000 h 4622800"/>
                    <a:gd name="connsiteX31" fmla="*/ 695240 w 2152481"/>
                    <a:gd name="connsiteY31" fmla="*/ 381000 h 4622800"/>
                    <a:gd name="connsiteX32" fmla="*/ 1076240 w 2152481"/>
                    <a:gd name="connsiteY32" fmla="*/ 0 h 462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152481" h="4622800">
                      <a:moveTo>
                        <a:pt x="818678" y="865187"/>
                      </a:moveTo>
                      <a:cubicBezTo>
                        <a:pt x="818678" y="865187"/>
                        <a:pt x="818678" y="865187"/>
                        <a:pt x="1333803" y="865187"/>
                      </a:cubicBezTo>
                      <a:cubicBezTo>
                        <a:pt x="1569979" y="865187"/>
                        <a:pt x="1767103" y="1032606"/>
                        <a:pt x="1812354" y="1255210"/>
                      </a:cubicBezTo>
                      <a:cubicBezTo>
                        <a:pt x="1812354" y="1255210"/>
                        <a:pt x="1812354" y="1255210"/>
                        <a:pt x="2145853" y="2342190"/>
                      </a:cubicBezTo>
                      <a:cubicBezTo>
                        <a:pt x="2170028" y="2420938"/>
                        <a:pt x="2126016" y="2504027"/>
                        <a:pt x="2047291" y="2528210"/>
                      </a:cubicBezTo>
                      <a:cubicBezTo>
                        <a:pt x="1968565" y="2552393"/>
                        <a:pt x="1885501" y="2507748"/>
                        <a:pt x="1861325" y="2429619"/>
                      </a:cubicBezTo>
                      <a:cubicBezTo>
                        <a:pt x="1861325" y="2429619"/>
                        <a:pt x="1861325" y="2429619"/>
                        <a:pt x="1539605" y="1380464"/>
                      </a:cubicBezTo>
                      <a:cubicBezTo>
                        <a:pt x="1539605" y="1380464"/>
                        <a:pt x="1539605" y="1380464"/>
                        <a:pt x="1431125" y="1380464"/>
                      </a:cubicBezTo>
                      <a:cubicBezTo>
                        <a:pt x="1431125" y="1380464"/>
                        <a:pt x="1431125" y="1380464"/>
                        <a:pt x="1846448" y="3116655"/>
                      </a:cubicBezTo>
                      <a:cubicBezTo>
                        <a:pt x="1846448" y="3116655"/>
                        <a:pt x="1846448" y="3116655"/>
                        <a:pt x="1469558" y="3116655"/>
                      </a:cubicBezTo>
                      <a:cubicBezTo>
                        <a:pt x="1469558" y="3116655"/>
                        <a:pt x="1469558" y="3116655"/>
                        <a:pt x="1469558" y="4458482"/>
                      </a:cubicBezTo>
                      <a:cubicBezTo>
                        <a:pt x="1469558" y="4549632"/>
                        <a:pt x="1396411" y="4622800"/>
                        <a:pt x="1305288" y="4622800"/>
                      </a:cubicBezTo>
                      <a:cubicBezTo>
                        <a:pt x="1214785" y="4622800"/>
                        <a:pt x="1141019" y="4549632"/>
                        <a:pt x="1141019" y="4458482"/>
                      </a:cubicBezTo>
                      <a:cubicBezTo>
                        <a:pt x="1141019" y="4458482"/>
                        <a:pt x="1141019" y="4458482"/>
                        <a:pt x="1141019" y="3116655"/>
                      </a:cubicBezTo>
                      <a:cubicBezTo>
                        <a:pt x="1141019" y="3116655"/>
                        <a:pt x="1141019" y="3116655"/>
                        <a:pt x="1075931" y="3116655"/>
                      </a:cubicBezTo>
                      <a:cubicBezTo>
                        <a:pt x="1075931" y="3116655"/>
                        <a:pt x="1075931" y="3116655"/>
                        <a:pt x="1011463" y="3116655"/>
                      </a:cubicBezTo>
                      <a:cubicBezTo>
                        <a:pt x="1011463" y="3116655"/>
                        <a:pt x="1011463" y="3116655"/>
                        <a:pt x="1011463" y="4458482"/>
                      </a:cubicBezTo>
                      <a:cubicBezTo>
                        <a:pt x="1011463" y="4549632"/>
                        <a:pt x="937696" y="4622800"/>
                        <a:pt x="847193" y="4622800"/>
                      </a:cubicBezTo>
                      <a:cubicBezTo>
                        <a:pt x="756070" y="4622800"/>
                        <a:pt x="682923" y="4549632"/>
                        <a:pt x="682923" y="4458482"/>
                      </a:cubicBezTo>
                      <a:cubicBezTo>
                        <a:pt x="682923" y="4458482"/>
                        <a:pt x="682923" y="4458482"/>
                        <a:pt x="682923" y="3116655"/>
                      </a:cubicBezTo>
                      <a:cubicBezTo>
                        <a:pt x="682923" y="3116655"/>
                        <a:pt x="682923" y="3116655"/>
                        <a:pt x="306033" y="3116655"/>
                      </a:cubicBezTo>
                      <a:cubicBezTo>
                        <a:pt x="306033" y="3116655"/>
                        <a:pt x="306033" y="3116655"/>
                        <a:pt x="721356" y="1380464"/>
                      </a:cubicBezTo>
                      <a:cubicBezTo>
                        <a:pt x="721356" y="1380464"/>
                        <a:pt x="721356" y="1380464"/>
                        <a:pt x="612876" y="1380464"/>
                      </a:cubicBezTo>
                      <a:cubicBezTo>
                        <a:pt x="612876" y="1380464"/>
                        <a:pt x="612876" y="1380464"/>
                        <a:pt x="291156" y="2429619"/>
                      </a:cubicBezTo>
                      <a:cubicBezTo>
                        <a:pt x="266980" y="2507748"/>
                        <a:pt x="183915" y="2552393"/>
                        <a:pt x="105190" y="2528210"/>
                      </a:cubicBezTo>
                      <a:cubicBezTo>
                        <a:pt x="26465" y="2504027"/>
                        <a:pt x="-17547" y="2420938"/>
                        <a:pt x="6628" y="2342190"/>
                      </a:cubicBezTo>
                      <a:cubicBezTo>
                        <a:pt x="6628" y="2342190"/>
                        <a:pt x="6628" y="2342190"/>
                        <a:pt x="340127" y="1255210"/>
                      </a:cubicBezTo>
                      <a:cubicBezTo>
                        <a:pt x="385378" y="1032606"/>
                        <a:pt x="582502" y="865187"/>
                        <a:pt x="818678" y="865187"/>
                      </a:cubicBezTo>
                      <a:close/>
                      <a:moveTo>
                        <a:pt x="1076240" y="0"/>
                      </a:moveTo>
                      <a:cubicBezTo>
                        <a:pt x="1286660" y="0"/>
                        <a:pt x="1457240" y="170580"/>
                        <a:pt x="1457240" y="381000"/>
                      </a:cubicBezTo>
                      <a:cubicBezTo>
                        <a:pt x="1457240" y="591420"/>
                        <a:pt x="1286660" y="762000"/>
                        <a:pt x="1076240" y="762000"/>
                      </a:cubicBezTo>
                      <a:cubicBezTo>
                        <a:pt x="865820" y="762000"/>
                        <a:pt x="695240" y="591420"/>
                        <a:pt x="695240" y="381000"/>
                      </a:cubicBezTo>
                      <a:cubicBezTo>
                        <a:pt x="695240" y="170580"/>
                        <a:pt x="865820" y="0"/>
                        <a:pt x="1076240" y="0"/>
                      </a:cubicBezTo>
                      <a:close/>
                    </a:path>
                  </a:pathLst>
                </a:custGeom>
                <a:solidFill>
                  <a:srgbClr val="2AC9CD">
                    <a:lumMod val="75000"/>
                  </a:srgbClr>
                </a:solidFill>
                <a:ln w="9525">
                  <a:noFill/>
                  <a:round/>
                  <a:headEnd/>
                  <a:tailEnd/>
                </a:ln>
              </p:spPr>
              <p:txBody>
                <a:bodyPr/>
                <a:lstStyle/>
                <a:p>
                  <a:pPr eaLnBrk="1" fontAlgn="auto" hangingPunct="1">
                    <a:spcBef>
                      <a:spcPts val="0"/>
                    </a:spcBef>
                    <a:spcAft>
                      <a:spcPts val="0"/>
                    </a:spcAft>
                    <a:defRPr/>
                  </a:pPr>
                  <a:endParaRPr lang="en-US" kern="0">
                    <a:solidFill>
                      <a:prstClr val="black"/>
                    </a:solidFill>
                    <a:latin typeface="Corbel" panose="020B0503020204020204" pitchFamily="34" charset="0"/>
                    <a:ea typeface="MS PGothic" charset="-128"/>
                  </a:endParaRPr>
                </a:p>
              </p:txBody>
            </p:sp>
            <p:sp>
              <p:nvSpPr>
                <p:cNvPr id="32" name="Freeform 9">
                  <a:extLst>
                    <a:ext uri="{FF2B5EF4-FFF2-40B4-BE49-F238E27FC236}">
                      <a16:creationId xmlns:a16="http://schemas.microsoft.com/office/drawing/2014/main" id="{0D069FAA-1B62-4266-B7A4-FAE968371829}"/>
                    </a:ext>
                  </a:extLst>
                </p:cNvPr>
                <p:cNvSpPr>
                  <a:spLocks noChangeAspect="1" noChangeArrowheads="1"/>
                </p:cNvSpPr>
                <p:nvPr/>
              </p:nvSpPr>
              <p:spPr bwMode="auto">
                <a:xfrm>
                  <a:off x="4211902" y="2160000"/>
                  <a:ext cx="169326" cy="366790"/>
                </a:xfrm>
                <a:custGeom>
                  <a:avLst/>
                  <a:gdLst>
                    <a:gd name="connsiteX0" fmla="*/ 818678 w 2152481"/>
                    <a:gd name="connsiteY0" fmla="*/ 865187 h 4622800"/>
                    <a:gd name="connsiteX1" fmla="*/ 1333803 w 2152481"/>
                    <a:gd name="connsiteY1" fmla="*/ 865187 h 4622800"/>
                    <a:gd name="connsiteX2" fmla="*/ 1812354 w 2152481"/>
                    <a:gd name="connsiteY2" fmla="*/ 1255210 h 4622800"/>
                    <a:gd name="connsiteX3" fmla="*/ 2145853 w 2152481"/>
                    <a:gd name="connsiteY3" fmla="*/ 2342190 h 4622800"/>
                    <a:gd name="connsiteX4" fmla="*/ 2047291 w 2152481"/>
                    <a:gd name="connsiteY4" fmla="*/ 2528210 h 4622800"/>
                    <a:gd name="connsiteX5" fmla="*/ 1861325 w 2152481"/>
                    <a:gd name="connsiteY5" fmla="*/ 2429619 h 4622800"/>
                    <a:gd name="connsiteX6" fmla="*/ 1539605 w 2152481"/>
                    <a:gd name="connsiteY6" fmla="*/ 1380464 h 4622800"/>
                    <a:gd name="connsiteX7" fmla="*/ 1431125 w 2152481"/>
                    <a:gd name="connsiteY7" fmla="*/ 1380464 h 4622800"/>
                    <a:gd name="connsiteX8" fmla="*/ 1846448 w 2152481"/>
                    <a:gd name="connsiteY8" fmla="*/ 3116655 h 4622800"/>
                    <a:gd name="connsiteX9" fmla="*/ 1469558 w 2152481"/>
                    <a:gd name="connsiteY9" fmla="*/ 3116655 h 4622800"/>
                    <a:gd name="connsiteX10" fmla="*/ 1469558 w 2152481"/>
                    <a:gd name="connsiteY10" fmla="*/ 4458482 h 4622800"/>
                    <a:gd name="connsiteX11" fmla="*/ 1305288 w 2152481"/>
                    <a:gd name="connsiteY11" fmla="*/ 4622800 h 4622800"/>
                    <a:gd name="connsiteX12" fmla="*/ 1141019 w 2152481"/>
                    <a:gd name="connsiteY12" fmla="*/ 4458482 h 4622800"/>
                    <a:gd name="connsiteX13" fmla="*/ 1141019 w 2152481"/>
                    <a:gd name="connsiteY13" fmla="*/ 3116655 h 4622800"/>
                    <a:gd name="connsiteX14" fmla="*/ 1075931 w 2152481"/>
                    <a:gd name="connsiteY14" fmla="*/ 3116655 h 4622800"/>
                    <a:gd name="connsiteX15" fmla="*/ 1011463 w 2152481"/>
                    <a:gd name="connsiteY15" fmla="*/ 3116655 h 4622800"/>
                    <a:gd name="connsiteX16" fmla="*/ 1011463 w 2152481"/>
                    <a:gd name="connsiteY16" fmla="*/ 4458482 h 4622800"/>
                    <a:gd name="connsiteX17" fmla="*/ 847193 w 2152481"/>
                    <a:gd name="connsiteY17" fmla="*/ 4622800 h 4622800"/>
                    <a:gd name="connsiteX18" fmla="*/ 682923 w 2152481"/>
                    <a:gd name="connsiteY18" fmla="*/ 4458482 h 4622800"/>
                    <a:gd name="connsiteX19" fmla="*/ 682923 w 2152481"/>
                    <a:gd name="connsiteY19" fmla="*/ 3116655 h 4622800"/>
                    <a:gd name="connsiteX20" fmla="*/ 306033 w 2152481"/>
                    <a:gd name="connsiteY20" fmla="*/ 3116655 h 4622800"/>
                    <a:gd name="connsiteX21" fmla="*/ 721356 w 2152481"/>
                    <a:gd name="connsiteY21" fmla="*/ 1380464 h 4622800"/>
                    <a:gd name="connsiteX22" fmla="*/ 612876 w 2152481"/>
                    <a:gd name="connsiteY22" fmla="*/ 1380464 h 4622800"/>
                    <a:gd name="connsiteX23" fmla="*/ 291156 w 2152481"/>
                    <a:gd name="connsiteY23" fmla="*/ 2429619 h 4622800"/>
                    <a:gd name="connsiteX24" fmla="*/ 105190 w 2152481"/>
                    <a:gd name="connsiteY24" fmla="*/ 2528210 h 4622800"/>
                    <a:gd name="connsiteX25" fmla="*/ 6628 w 2152481"/>
                    <a:gd name="connsiteY25" fmla="*/ 2342190 h 4622800"/>
                    <a:gd name="connsiteX26" fmla="*/ 340127 w 2152481"/>
                    <a:gd name="connsiteY26" fmla="*/ 1255210 h 4622800"/>
                    <a:gd name="connsiteX27" fmla="*/ 818678 w 2152481"/>
                    <a:gd name="connsiteY27" fmla="*/ 865187 h 4622800"/>
                    <a:gd name="connsiteX28" fmla="*/ 1076240 w 2152481"/>
                    <a:gd name="connsiteY28" fmla="*/ 0 h 4622800"/>
                    <a:gd name="connsiteX29" fmla="*/ 1457240 w 2152481"/>
                    <a:gd name="connsiteY29" fmla="*/ 381000 h 4622800"/>
                    <a:gd name="connsiteX30" fmla="*/ 1076240 w 2152481"/>
                    <a:gd name="connsiteY30" fmla="*/ 762000 h 4622800"/>
                    <a:gd name="connsiteX31" fmla="*/ 695240 w 2152481"/>
                    <a:gd name="connsiteY31" fmla="*/ 381000 h 4622800"/>
                    <a:gd name="connsiteX32" fmla="*/ 1076240 w 2152481"/>
                    <a:gd name="connsiteY32" fmla="*/ 0 h 462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152481" h="4622800">
                      <a:moveTo>
                        <a:pt x="818678" y="865187"/>
                      </a:moveTo>
                      <a:cubicBezTo>
                        <a:pt x="818678" y="865187"/>
                        <a:pt x="818678" y="865187"/>
                        <a:pt x="1333803" y="865187"/>
                      </a:cubicBezTo>
                      <a:cubicBezTo>
                        <a:pt x="1569979" y="865187"/>
                        <a:pt x="1767103" y="1032606"/>
                        <a:pt x="1812354" y="1255210"/>
                      </a:cubicBezTo>
                      <a:cubicBezTo>
                        <a:pt x="1812354" y="1255210"/>
                        <a:pt x="1812354" y="1255210"/>
                        <a:pt x="2145853" y="2342190"/>
                      </a:cubicBezTo>
                      <a:cubicBezTo>
                        <a:pt x="2170028" y="2420938"/>
                        <a:pt x="2126016" y="2504027"/>
                        <a:pt x="2047291" y="2528210"/>
                      </a:cubicBezTo>
                      <a:cubicBezTo>
                        <a:pt x="1968565" y="2552393"/>
                        <a:pt x="1885501" y="2507748"/>
                        <a:pt x="1861325" y="2429619"/>
                      </a:cubicBezTo>
                      <a:cubicBezTo>
                        <a:pt x="1861325" y="2429619"/>
                        <a:pt x="1861325" y="2429619"/>
                        <a:pt x="1539605" y="1380464"/>
                      </a:cubicBezTo>
                      <a:cubicBezTo>
                        <a:pt x="1539605" y="1380464"/>
                        <a:pt x="1539605" y="1380464"/>
                        <a:pt x="1431125" y="1380464"/>
                      </a:cubicBezTo>
                      <a:cubicBezTo>
                        <a:pt x="1431125" y="1380464"/>
                        <a:pt x="1431125" y="1380464"/>
                        <a:pt x="1846448" y="3116655"/>
                      </a:cubicBezTo>
                      <a:cubicBezTo>
                        <a:pt x="1846448" y="3116655"/>
                        <a:pt x="1846448" y="3116655"/>
                        <a:pt x="1469558" y="3116655"/>
                      </a:cubicBezTo>
                      <a:cubicBezTo>
                        <a:pt x="1469558" y="3116655"/>
                        <a:pt x="1469558" y="3116655"/>
                        <a:pt x="1469558" y="4458482"/>
                      </a:cubicBezTo>
                      <a:cubicBezTo>
                        <a:pt x="1469558" y="4549632"/>
                        <a:pt x="1396411" y="4622800"/>
                        <a:pt x="1305288" y="4622800"/>
                      </a:cubicBezTo>
                      <a:cubicBezTo>
                        <a:pt x="1214785" y="4622800"/>
                        <a:pt x="1141019" y="4549632"/>
                        <a:pt x="1141019" y="4458482"/>
                      </a:cubicBezTo>
                      <a:cubicBezTo>
                        <a:pt x="1141019" y="4458482"/>
                        <a:pt x="1141019" y="4458482"/>
                        <a:pt x="1141019" y="3116655"/>
                      </a:cubicBezTo>
                      <a:cubicBezTo>
                        <a:pt x="1141019" y="3116655"/>
                        <a:pt x="1141019" y="3116655"/>
                        <a:pt x="1075931" y="3116655"/>
                      </a:cubicBezTo>
                      <a:cubicBezTo>
                        <a:pt x="1075931" y="3116655"/>
                        <a:pt x="1075931" y="3116655"/>
                        <a:pt x="1011463" y="3116655"/>
                      </a:cubicBezTo>
                      <a:cubicBezTo>
                        <a:pt x="1011463" y="3116655"/>
                        <a:pt x="1011463" y="3116655"/>
                        <a:pt x="1011463" y="4458482"/>
                      </a:cubicBezTo>
                      <a:cubicBezTo>
                        <a:pt x="1011463" y="4549632"/>
                        <a:pt x="937696" y="4622800"/>
                        <a:pt x="847193" y="4622800"/>
                      </a:cubicBezTo>
                      <a:cubicBezTo>
                        <a:pt x="756070" y="4622800"/>
                        <a:pt x="682923" y="4549632"/>
                        <a:pt x="682923" y="4458482"/>
                      </a:cubicBezTo>
                      <a:cubicBezTo>
                        <a:pt x="682923" y="4458482"/>
                        <a:pt x="682923" y="4458482"/>
                        <a:pt x="682923" y="3116655"/>
                      </a:cubicBezTo>
                      <a:cubicBezTo>
                        <a:pt x="682923" y="3116655"/>
                        <a:pt x="682923" y="3116655"/>
                        <a:pt x="306033" y="3116655"/>
                      </a:cubicBezTo>
                      <a:cubicBezTo>
                        <a:pt x="306033" y="3116655"/>
                        <a:pt x="306033" y="3116655"/>
                        <a:pt x="721356" y="1380464"/>
                      </a:cubicBezTo>
                      <a:cubicBezTo>
                        <a:pt x="721356" y="1380464"/>
                        <a:pt x="721356" y="1380464"/>
                        <a:pt x="612876" y="1380464"/>
                      </a:cubicBezTo>
                      <a:cubicBezTo>
                        <a:pt x="612876" y="1380464"/>
                        <a:pt x="612876" y="1380464"/>
                        <a:pt x="291156" y="2429619"/>
                      </a:cubicBezTo>
                      <a:cubicBezTo>
                        <a:pt x="266980" y="2507748"/>
                        <a:pt x="183915" y="2552393"/>
                        <a:pt x="105190" y="2528210"/>
                      </a:cubicBezTo>
                      <a:cubicBezTo>
                        <a:pt x="26465" y="2504027"/>
                        <a:pt x="-17547" y="2420938"/>
                        <a:pt x="6628" y="2342190"/>
                      </a:cubicBezTo>
                      <a:cubicBezTo>
                        <a:pt x="6628" y="2342190"/>
                        <a:pt x="6628" y="2342190"/>
                        <a:pt x="340127" y="1255210"/>
                      </a:cubicBezTo>
                      <a:cubicBezTo>
                        <a:pt x="385378" y="1032606"/>
                        <a:pt x="582502" y="865187"/>
                        <a:pt x="818678" y="865187"/>
                      </a:cubicBezTo>
                      <a:close/>
                      <a:moveTo>
                        <a:pt x="1076240" y="0"/>
                      </a:moveTo>
                      <a:cubicBezTo>
                        <a:pt x="1286660" y="0"/>
                        <a:pt x="1457240" y="170580"/>
                        <a:pt x="1457240" y="381000"/>
                      </a:cubicBezTo>
                      <a:cubicBezTo>
                        <a:pt x="1457240" y="591420"/>
                        <a:pt x="1286660" y="762000"/>
                        <a:pt x="1076240" y="762000"/>
                      </a:cubicBezTo>
                      <a:cubicBezTo>
                        <a:pt x="865820" y="762000"/>
                        <a:pt x="695240" y="591420"/>
                        <a:pt x="695240" y="381000"/>
                      </a:cubicBezTo>
                      <a:cubicBezTo>
                        <a:pt x="695240" y="170580"/>
                        <a:pt x="865820" y="0"/>
                        <a:pt x="1076240" y="0"/>
                      </a:cubicBezTo>
                      <a:close/>
                    </a:path>
                  </a:pathLst>
                </a:custGeom>
                <a:solidFill>
                  <a:srgbClr val="2AC9CD">
                    <a:lumMod val="75000"/>
                  </a:srgbClr>
                </a:solidFill>
                <a:ln w="9525">
                  <a:noFill/>
                  <a:round/>
                  <a:headEnd/>
                  <a:tailEnd/>
                </a:ln>
              </p:spPr>
              <p:txBody>
                <a:bodyPr/>
                <a:lstStyle/>
                <a:p>
                  <a:pPr eaLnBrk="1" fontAlgn="auto" hangingPunct="1">
                    <a:spcBef>
                      <a:spcPts val="0"/>
                    </a:spcBef>
                    <a:spcAft>
                      <a:spcPts val="0"/>
                    </a:spcAft>
                    <a:defRPr/>
                  </a:pPr>
                  <a:endParaRPr lang="en-US" kern="0">
                    <a:solidFill>
                      <a:prstClr val="black"/>
                    </a:solidFill>
                    <a:latin typeface="Corbel" panose="020B0503020204020204" pitchFamily="34" charset="0"/>
                    <a:ea typeface="MS PGothic" charset="-128"/>
                  </a:endParaRPr>
                </a:p>
              </p:txBody>
            </p:sp>
            <p:sp>
              <p:nvSpPr>
                <p:cNvPr id="33" name="Freeform 9">
                  <a:extLst>
                    <a:ext uri="{FF2B5EF4-FFF2-40B4-BE49-F238E27FC236}">
                      <a16:creationId xmlns:a16="http://schemas.microsoft.com/office/drawing/2014/main" id="{83043215-08E5-4A31-8157-8E8874EA2B45}"/>
                    </a:ext>
                  </a:extLst>
                </p:cNvPr>
                <p:cNvSpPr>
                  <a:spLocks noChangeAspect="1" noChangeArrowheads="1"/>
                </p:cNvSpPr>
                <p:nvPr/>
              </p:nvSpPr>
              <p:spPr bwMode="auto">
                <a:xfrm>
                  <a:off x="4427657" y="2160000"/>
                  <a:ext cx="169326" cy="366790"/>
                </a:xfrm>
                <a:custGeom>
                  <a:avLst/>
                  <a:gdLst>
                    <a:gd name="connsiteX0" fmla="*/ 818678 w 2152481"/>
                    <a:gd name="connsiteY0" fmla="*/ 865187 h 4622800"/>
                    <a:gd name="connsiteX1" fmla="*/ 1333803 w 2152481"/>
                    <a:gd name="connsiteY1" fmla="*/ 865187 h 4622800"/>
                    <a:gd name="connsiteX2" fmla="*/ 1812354 w 2152481"/>
                    <a:gd name="connsiteY2" fmla="*/ 1255210 h 4622800"/>
                    <a:gd name="connsiteX3" fmla="*/ 2145853 w 2152481"/>
                    <a:gd name="connsiteY3" fmla="*/ 2342190 h 4622800"/>
                    <a:gd name="connsiteX4" fmla="*/ 2047291 w 2152481"/>
                    <a:gd name="connsiteY4" fmla="*/ 2528210 h 4622800"/>
                    <a:gd name="connsiteX5" fmla="*/ 1861325 w 2152481"/>
                    <a:gd name="connsiteY5" fmla="*/ 2429619 h 4622800"/>
                    <a:gd name="connsiteX6" fmla="*/ 1539605 w 2152481"/>
                    <a:gd name="connsiteY6" fmla="*/ 1380464 h 4622800"/>
                    <a:gd name="connsiteX7" fmla="*/ 1431125 w 2152481"/>
                    <a:gd name="connsiteY7" fmla="*/ 1380464 h 4622800"/>
                    <a:gd name="connsiteX8" fmla="*/ 1846448 w 2152481"/>
                    <a:gd name="connsiteY8" fmla="*/ 3116655 h 4622800"/>
                    <a:gd name="connsiteX9" fmla="*/ 1469558 w 2152481"/>
                    <a:gd name="connsiteY9" fmla="*/ 3116655 h 4622800"/>
                    <a:gd name="connsiteX10" fmla="*/ 1469558 w 2152481"/>
                    <a:gd name="connsiteY10" fmla="*/ 4458482 h 4622800"/>
                    <a:gd name="connsiteX11" fmla="*/ 1305288 w 2152481"/>
                    <a:gd name="connsiteY11" fmla="*/ 4622800 h 4622800"/>
                    <a:gd name="connsiteX12" fmla="*/ 1141019 w 2152481"/>
                    <a:gd name="connsiteY12" fmla="*/ 4458482 h 4622800"/>
                    <a:gd name="connsiteX13" fmla="*/ 1141019 w 2152481"/>
                    <a:gd name="connsiteY13" fmla="*/ 3116655 h 4622800"/>
                    <a:gd name="connsiteX14" fmla="*/ 1075931 w 2152481"/>
                    <a:gd name="connsiteY14" fmla="*/ 3116655 h 4622800"/>
                    <a:gd name="connsiteX15" fmla="*/ 1011463 w 2152481"/>
                    <a:gd name="connsiteY15" fmla="*/ 3116655 h 4622800"/>
                    <a:gd name="connsiteX16" fmla="*/ 1011463 w 2152481"/>
                    <a:gd name="connsiteY16" fmla="*/ 4458482 h 4622800"/>
                    <a:gd name="connsiteX17" fmla="*/ 847193 w 2152481"/>
                    <a:gd name="connsiteY17" fmla="*/ 4622800 h 4622800"/>
                    <a:gd name="connsiteX18" fmla="*/ 682923 w 2152481"/>
                    <a:gd name="connsiteY18" fmla="*/ 4458482 h 4622800"/>
                    <a:gd name="connsiteX19" fmla="*/ 682923 w 2152481"/>
                    <a:gd name="connsiteY19" fmla="*/ 3116655 h 4622800"/>
                    <a:gd name="connsiteX20" fmla="*/ 306033 w 2152481"/>
                    <a:gd name="connsiteY20" fmla="*/ 3116655 h 4622800"/>
                    <a:gd name="connsiteX21" fmla="*/ 721356 w 2152481"/>
                    <a:gd name="connsiteY21" fmla="*/ 1380464 h 4622800"/>
                    <a:gd name="connsiteX22" fmla="*/ 612876 w 2152481"/>
                    <a:gd name="connsiteY22" fmla="*/ 1380464 h 4622800"/>
                    <a:gd name="connsiteX23" fmla="*/ 291156 w 2152481"/>
                    <a:gd name="connsiteY23" fmla="*/ 2429619 h 4622800"/>
                    <a:gd name="connsiteX24" fmla="*/ 105190 w 2152481"/>
                    <a:gd name="connsiteY24" fmla="*/ 2528210 h 4622800"/>
                    <a:gd name="connsiteX25" fmla="*/ 6628 w 2152481"/>
                    <a:gd name="connsiteY25" fmla="*/ 2342190 h 4622800"/>
                    <a:gd name="connsiteX26" fmla="*/ 340127 w 2152481"/>
                    <a:gd name="connsiteY26" fmla="*/ 1255210 h 4622800"/>
                    <a:gd name="connsiteX27" fmla="*/ 818678 w 2152481"/>
                    <a:gd name="connsiteY27" fmla="*/ 865187 h 4622800"/>
                    <a:gd name="connsiteX28" fmla="*/ 1076240 w 2152481"/>
                    <a:gd name="connsiteY28" fmla="*/ 0 h 4622800"/>
                    <a:gd name="connsiteX29" fmla="*/ 1457240 w 2152481"/>
                    <a:gd name="connsiteY29" fmla="*/ 381000 h 4622800"/>
                    <a:gd name="connsiteX30" fmla="*/ 1076240 w 2152481"/>
                    <a:gd name="connsiteY30" fmla="*/ 762000 h 4622800"/>
                    <a:gd name="connsiteX31" fmla="*/ 695240 w 2152481"/>
                    <a:gd name="connsiteY31" fmla="*/ 381000 h 4622800"/>
                    <a:gd name="connsiteX32" fmla="*/ 1076240 w 2152481"/>
                    <a:gd name="connsiteY32" fmla="*/ 0 h 462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152481" h="4622800">
                      <a:moveTo>
                        <a:pt x="818678" y="865187"/>
                      </a:moveTo>
                      <a:cubicBezTo>
                        <a:pt x="818678" y="865187"/>
                        <a:pt x="818678" y="865187"/>
                        <a:pt x="1333803" y="865187"/>
                      </a:cubicBezTo>
                      <a:cubicBezTo>
                        <a:pt x="1569979" y="865187"/>
                        <a:pt x="1767103" y="1032606"/>
                        <a:pt x="1812354" y="1255210"/>
                      </a:cubicBezTo>
                      <a:cubicBezTo>
                        <a:pt x="1812354" y="1255210"/>
                        <a:pt x="1812354" y="1255210"/>
                        <a:pt x="2145853" y="2342190"/>
                      </a:cubicBezTo>
                      <a:cubicBezTo>
                        <a:pt x="2170028" y="2420938"/>
                        <a:pt x="2126016" y="2504027"/>
                        <a:pt x="2047291" y="2528210"/>
                      </a:cubicBezTo>
                      <a:cubicBezTo>
                        <a:pt x="1968565" y="2552393"/>
                        <a:pt x="1885501" y="2507748"/>
                        <a:pt x="1861325" y="2429619"/>
                      </a:cubicBezTo>
                      <a:cubicBezTo>
                        <a:pt x="1861325" y="2429619"/>
                        <a:pt x="1861325" y="2429619"/>
                        <a:pt x="1539605" y="1380464"/>
                      </a:cubicBezTo>
                      <a:cubicBezTo>
                        <a:pt x="1539605" y="1380464"/>
                        <a:pt x="1539605" y="1380464"/>
                        <a:pt x="1431125" y="1380464"/>
                      </a:cubicBezTo>
                      <a:cubicBezTo>
                        <a:pt x="1431125" y="1380464"/>
                        <a:pt x="1431125" y="1380464"/>
                        <a:pt x="1846448" y="3116655"/>
                      </a:cubicBezTo>
                      <a:cubicBezTo>
                        <a:pt x="1846448" y="3116655"/>
                        <a:pt x="1846448" y="3116655"/>
                        <a:pt x="1469558" y="3116655"/>
                      </a:cubicBezTo>
                      <a:cubicBezTo>
                        <a:pt x="1469558" y="3116655"/>
                        <a:pt x="1469558" y="3116655"/>
                        <a:pt x="1469558" y="4458482"/>
                      </a:cubicBezTo>
                      <a:cubicBezTo>
                        <a:pt x="1469558" y="4549632"/>
                        <a:pt x="1396411" y="4622800"/>
                        <a:pt x="1305288" y="4622800"/>
                      </a:cubicBezTo>
                      <a:cubicBezTo>
                        <a:pt x="1214785" y="4622800"/>
                        <a:pt x="1141019" y="4549632"/>
                        <a:pt x="1141019" y="4458482"/>
                      </a:cubicBezTo>
                      <a:cubicBezTo>
                        <a:pt x="1141019" y="4458482"/>
                        <a:pt x="1141019" y="4458482"/>
                        <a:pt x="1141019" y="3116655"/>
                      </a:cubicBezTo>
                      <a:cubicBezTo>
                        <a:pt x="1141019" y="3116655"/>
                        <a:pt x="1141019" y="3116655"/>
                        <a:pt x="1075931" y="3116655"/>
                      </a:cubicBezTo>
                      <a:cubicBezTo>
                        <a:pt x="1075931" y="3116655"/>
                        <a:pt x="1075931" y="3116655"/>
                        <a:pt x="1011463" y="3116655"/>
                      </a:cubicBezTo>
                      <a:cubicBezTo>
                        <a:pt x="1011463" y="3116655"/>
                        <a:pt x="1011463" y="3116655"/>
                        <a:pt x="1011463" y="4458482"/>
                      </a:cubicBezTo>
                      <a:cubicBezTo>
                        <a:pt x="1011463" y="4549632"/>
                        <a:pt x="937696" y="4622800"/>
                        <a:pt x="847193" y="4622800"/>
                      </a:cubicBezTo>
                      <a:cubicBezTo>
                        <a:pt x="756070" y="4622800"/>
                        <a:pt x="682923" y="4549632"/>
                        <a:pt x="682923" y="4458482"/>
                      </a:cubicBezTo>
                      <a:cubicBezTo>
                        <a:pt x="682923" y="4458482"/>
                        <a:pt x="682923" y="4458482"/>
                        <a:pt x="682923" y="3116655"/>
                      </a:cubicBezTo>
                      <a:cubicBezTo>
                        <a:pt x="682923" y="3116655"/>
                        <a:pt x="682923" y="3116655"/>
                        <a:pt x="306033" y="3116655"/>
                      </a:cubicBezTo>
                      <a:cubicBezTo>
                        <a:pt x="306033" y="3116655"/>
                        <a:pt x="306033" y="3116655"/>
                        <a:pt x="721356" y="1380464"/>
                      </a:cubicBezTo>
                      <a:cubicBezTo>
                        <a:pt x="721356" y="1380464"/>
                        <a:pt x="721356" y="1380464"/>
                        <a:pt x="612876" y="1380464"/>
                      </a:cubicBezTo>
                      <a:cubicBezTo>
                        <a:pt x="612876" y="1380464"/>
                        <a:pt x="612876" y="1380464"/>
                        <a:pt x="291156" y="2429619"/>
                      </a:cubicBezTo>
                      <a:cubicBezTo>
                        <a:pt x="266980" y="2507748"/>
                        <a:pt x="183915" y="2552393"/>
                        <a:pt x="105190" y="2528210"/>
                      </a:cubicBezTo>
                      <a:cubicBezTo>
                        <a:pt x="26465" y="2504027"/>
                        <a:pt x="-17547" y="2420938"/>
                        <a:pt x="6628" y="2342190"/>
                      </a:cubicBezTo>
                      <a:cubicBezTo>
                        <a:pt x="6628" y="2342190"/>
                        <a:pt x="6628" y="2342190"/>
                        <a:pt x="340127" y="1255210"/>
                      </a:cubicBezTo>
                      <a:cubicBezTo>
                        <a:pt x="385378" y="1032606"/>
                        <a:pt x="582502" y="865187"/>
                        <a:pt x="818678" y="865187"/>
                      </a:cubicBezTo>
                      <a:close/>
                      <a:moveTo>
                        <a:pt x="1076240" y="0"/>
                      </a:moveTo>
                      <a:cubicBezTo>
                        <a:pt x="1286660" y="0"/>
                        <a:pt x="1457240" y="170580"/>
                        <a:pt x="1457240" y="381000"/>
                      </a:cubicBezTo>
                      <a:cubicBezTo>
                        <a:pt x="1457240" y="591420"/>
                        <a:pt x="1286660" y="762000"/>
                        <a:pt x="1076240" y="762000"/>
                      </a:cubicBezTo>
                      <a:cubicBezTo>
                        <a:pt x="865820" y="762000"/>
                        <a:pt x="695240" y="591420"/>
                        <a:pt x="695240" y="381000"/>
                      </a:cubicBezTo>
                      <a:cubicBezTo>
                        <a:pt x="695240" y="170580"/>
                        <a:pt x="865820" y="0"/>
                        <a:pt x="1076240" y="0"/>
                      </a:cubicBezTo>
                      <a:close/>
                    </a:path>
                  </a:pathLst>
                </a:custGeom>
                <a:solidFill>
                  <a:srgbClr val="2AC9CD">
                    <a:lumMod val="75000"/>
                  </a:srgbClr>
                </a:solidFill>
                <a:ln w="9525">
                  <a:noFill/>
                  <a:round/>
                  <a:headEnd/>
                  <a:tailEnd/>
                </a:ln>
              </p:spPr>
              <p:txBody>
                <a:bodyPr/>
                <a:lstStyle/>
                <a:p>
                  <a:pPr eaLnBrk="1" fontAlgn="auto" hangingPunct="1">
                    <a:spcBef>
                      <a:spcPts val="0"/>
                    </a:spcBef>
                    <a:spcAft>
                      <a:spcPts val="0"/>
                    </a:spcAft>
                    <a:defRPr/>
                  </a:pPr>
                  <a:endParaRPr lang="en-US" kern="0">
                    <a:solidFill>
                      <a:prstClr val="black"/>
                    </a:solidFill>
                    <a:latin typeface="Corbel" panose="020B0503020204020204" pitchFamily="34" charset="0"/>
                    <a:ea typeface="MS PGothic" charset="-128"/>
                  </a:endParaRPr>
                </a:p>
              </p:txBody>
            </p:sp>
            <p:sp>
              <p:nvSpPr>
                <p:cNvPr id="34" name="Freeform 9">
                  <a:extLst>
                    <a:ext uri="{FF2B5EF4-FFF2-40B4-BE49-F238E27FC236}">
                      <a16:creationId xmlns:a16="http://schemas.microsoft.com/office/drawing/2014/main" id="{65C5DD6F-69E1-4EDC-9E18-4A10A2FF2C2C}"/>
                    </a:ext>
                  </a:extLst>
                </p:cNvPr>
                <p:cNvSpPr>
                  <a:spLocks noChangeAspect="1" noChangeArrowheads="1"/>
                </p:cNvSpPr>
                <p:nvPr/>
              </p:nvSpPr>
              <p:spPr bwMode="auto">
                <a:xfrm>
                  <a:off x="4644322" y="2160000"/>
                  <a:ext cx="169326" cy="366790"/>
                </a:xfrm>
                <a:custGeom>
                  <a:avLst/>
                  <a:gdLst>
                    <a:gd name="connsiteX0" fmla="*/ 818678 w 2152481"/>
                    <a:gd name="connsiteY0" fmla="*/ 865187 h 4622800"/>
                    <a:gd name="connsiteX1" fmla="*/ 1333803 w 2152481"/>
                    <a:gd name="connsiteY1" fmla="*/ 865187 h 4622800"/>
                    <a:gd name="connsiteX2" fmla="*/ 1812354 w 2152481"/>
                    <a:gd name="connsiteY2" fmla="*/ 1255210 h 4622800"/>
                    <a:gd name="connsiteX3" fmla="*/ 2145853 w 2152481"/>
                    <a:gd name="connsiteY3" fmla="*/ 2342190 h 4622800"/>
                    <a:gd name="connsiteX4" fmla="*/ 2047291 w 2152481"/>
                    <a:gd name="connsiteY4" fmla="*/ 2528210 h 4622800"/>
                    <a:gd name="connsiteX5" fmla="*/ 1861325 w 2152481"/>
                    <a:gd name="connsiteY5" fmla="*/ 2429619 h 4622800"/>
                    <a:gd name="connsiteX6" fmla="*/ 1539605 w 2152481"/>
                    <a:gd name="connsiteY6" fmla="*/ 1380464 h 4622800"/>
                    <a:gd name="connsiteX7" fmla="*/ 1431125 w 2152481"/>
                    <a:gd name="connsiteY7" fmla="*/ 1380464 h 4622800"/>
                    <a:gd name="connsiteX8" fmla="*/ 1846448 w 2152481"/>
                    <a:gd name="connsiteY8" fmla="*/ 3116655 h 4622800"/>
                    <a:gd name="connsiteX9" fmla="*/ 1469558 w 2152481"/>
                    <a:gd name="connsiteY9" fmla="*/ 3116655 h 4622800"/>
                    <a:gd name="connsiteX10" fmla="*/ 1469558 w 2152481"/>
                    <a:gd name="connsiteY10" fmla="*/ 4458482 h 4622800"/>
                    <a:gd name="connsiteX11" fmla="*/ 1305288 w 2152481"/>
                    <a:gd name="connsiteY11" fmla="*/ 4622800 h 4622800"/>
                    <a:gd name="connsiteX12" fmla="*/ 1141019 w 2152481"/>
                    <a:gd name="connsiteY12" fmla="*/ 4458482 h 4622800"/>
                    <a:gd name="connsiteX13" fmla="*/ 1141019 w 2152481"/>
                    <a:gd name="connsiteY13" fmla="*/ 3116655 h 4622800"/>
                    <a:gd name="connsiteX14" fmla="*/ 1075931 w 2152481"/>
                    <a:gd name="connsiteY14" fmla="*/ 3116655 h 4622800"/>
                    <a:gd name="connsiteX15" fmla="*/ 1011463 w 2152481"/>
                    <a:gd name="connsiteY15" fmla="*/ 3116655 h 4622800"/>
                    <a:gd name="connsiteX16" fmla="*/ 1011463 w 2152481"/>
                    <a:gd name="connsiteY16" fmla="*/ 4458482 h 4622800"/>
                    <a:gd name="connsiteX17" fmla="*/ 847193 w 2152481"/>
                    <a:gd name="connsiteY17" fmla="*/ 4622800 h 4622800"/>
                    <a:gd name="connsiteX18" fmla="*/ 682923 w 2152481"/>
                    <a:gd name="connsiteY18" fmla="*/ 4458482 h 4622800"/>
                    <a:gd name="connsiteX19" fmla="*/ 682923 w 2152481"/>
                    <a:gd name="connsiteY19" fmla="*/ 3116655 h 4622800"/>
                    <a:gd name="connsiteX20" fmla="*/ 306033 w 2152481"/>
                    <a:gd name="connsiteY20" fmla="*/ 3116655 h 4622800"/>
                    <a:gd name="connsiteX21" fmla="*/ 721356 w 2152481"/>
                    <a:gd name="connsiteY21" fmla="*/ 1380464 h 4622800"/>
                    <a:gd name="connsiteX22" fmla="*/ 612876 w 2152481"/>
                    <a:gd name="connsiteY22" fmla="*/ 1380464 h 4622800"/>
                    <a:gd name="connsiteX23" fmla="*/ 291156 w 2152481"/>
                    <a:gd name="connsiteY23" fmla="*/ 2429619 h 4622800"/>
                    <a:gd name="connsiteX24" fmla="*/ 105190 w 2152481"/>
                    <a:gd name="connsiteY24" fmla="*/ 2528210 h 4622800"/>
                    <a:gd name="connsiteX25" fmla="*/ 6628 w 2152481"/>
                    <a:gd name="connsiteY25" fmla="*/ 2342190 h 4622800"/>
                    <a:gd name="connsiteX26" fmla="*/ 340127 w 2152481"/>
                    <a:gd name="connsiteY26" fmla="*/ 1255210 h 4622800"/>
                    <a:gd name="connsiteX27" fmla="*/ 818678 w 2152481"/>
                    <a:gd name="connsiteY27" fmla="*/ 865187 h 4622800"/>
                    <a:gd name="connsiteX28" fmla="*/ 1076240 w 2152481"/>
                    <a:gd name="connsiteY28" fmla="*/ 0 h 4622800"/>
                    <a:gd name="connsiteX29" fmla="*/ 1457240 w 2152481"/>
                    <a:gd name="connsiteY29" fmla="*/ 381000 h 4622800"/>
                    <a:gd name="connsiteX30" fmla="*/ 1076240 w 2152481"/>
                    <a:gd name="connsiteY30" fmla="*/ 762000 h 4622800"/>
                    <a:gd name="connsiteX31" fmla="*/ 695240 w 2152481"/>
                    <a:gd name="connsiteY31" fmla="*/ 381000 h 4622800"/>
                    <a:gd name="connsiteX32" fmla="*/ 1076240 w 2152481"/>
                    <a:gd name="connsiteY32" fmla="*/ 0 h 462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152481" h="4622800">
                      <a:moveTo>
                        <a:pt x="818678" y="865187"/>
                      </a:moveTo>
                      <a:cubicBezTo>
                        <a:pt x="818678" y="865187"/>
                        <a:pt x="818678" y="865187"/>
                        <a:pt x="1333803" y="865187"/>
                      </a:cubicBezTo>
                      <a:cubicBezTo>
                        <a:pt x="1569979" y="865187"/>
                        <a:pt x="1767103" y="1032606"/>
                        <a:pt x="1812354" y="1255210"/>
                      </a:cubicBezTo>
                      <a:cubicBezTo>
                        <a:pt x="1812354" y="1255210"/>
                        <a:pt x="1812354" y="1255210"/>
                        <a:pt x="2145853" y="2342190"/>
                      </a:cubicBezTo>
                      <a:cubicBezTo>
                        <a:pt x="2170028" y="2420938"/>
                        <a:pt x="2126016" y="2504027"/>
                        <a:pt x="2047291" y="2528210"/>
                      </a:cubicBezTo>
                      <a:cubicBezTo>
                        <a:pt x="1968565" y="2552393"/>
                        <a:pt x="1885501" y="2507748"/>
                        <a:pt x="1861325" y="2429619"/>
                      </a:cubicBezTo>
                      <a:cubicBezTo>
                        <a:pt x="1861325" y="2429619"/>
                        <a:pt x="1861325" y="2429619"/>
                        <a:pt x="1539605" y="1380464"/>
                      </a:cubicBezTo>
                      <a:cubicBezTo>
                        <a:pt x="1539605" y="1380464"/>
                        <a:pt x="1539605" y="1380464"/>
                        <a:pt x="1431125" y="1380464"/>
                      </a:cubicBezTo>
                      <a:cubicBezTo>
                        <a:pt x="1431125" y="1380464"/>
                        <a:pt x="1431125" y="1380464"/>
                        <a:pt x="1846448" y="3116655"/>
                      </a:cubicBezTo>
                      <a:cubicBezTo>
                        <a:pt x="1846448" y="3116655"/>
                        <a:pt x="1846448" y="3116655"/>
                        <a:pt x="1469558" y="3116655"/>
                      </a:cubicBezTo>
                      <a:cubicBezTo>
                        <a:pt x="1469558" y="3116655"/>
                        <a:pt x="1469558" y="3116655"/>
                        <a:pt x="1469558" y="4458482"/>
                      </a:cubicBezTo>
                      <a:cubicBezTo>
                        <a:pt x="1469558" y="4549632"/>
                        <a:pt x="1396411" y="4622800"/>
                        <a:pt x="1305288" y="4622800"/>
                      </a:cubicBezTo>
                      <a:cubicBezTo>
                        <a:pt x="1214785" y="4622800"/>
                        <a:pt x="1141019" y="4549632"/>
                        <a:pt x="1141019" y="4458482"/>
                      </a:cubicBezTo>
                      <a:cubicBezTo>
                        <a:pt x="1141019" y="4458482"/>
                        <a:pt x="1141019" y="4458482"/>
                        <a:pt x="1141019" y="3116655"/>
                      </a:cubicBezTo>
                      <a:cubicBezTo>
                        <a:pt x="1141019" y="3116655"/>
                        <a:pt x="1141019" y="3116655"/>
                        <a:pt x="1075931" y="3116655"/>
                      </a:cubicBezTo>
                      <a:cubicBezTo>
                        <a:pt x="1075931" y="3116655"/>
                        <a:pt x="1075931" y="3116655"/>
                        <a:pt x="1011463" y="3116655"/>
                      </a:cubicBezTo>
                      <a:cubicBezTo>
                        <a:pt x="1011463" y="3116655"/>
                        <a:pt x="1011463" y="3116655"/>
                        <a:pt x="1011463" y="4458482"/>
                      </a:cubicBezTo>
                      <a:cubicBezTo>
                        <a:pt x="1011463" y="4549632"/>
                        <a:pt x="937696" y="4622800"/>
                        <a:pt x="847193" y="4622800"/>
                      </a:cubicBezTo>
                      <a:cubicBezTo>
                        <a:pt x="756070" y="4622800"/>
                        <a:pt x="682923" y="4549632"/>
                        <a:pt x="682923" y="4458482"/>
                      </a:cubicBezTo>
                      <a:cubicBezTo>
                        <a:pt x="682923" y="4458482"/>
                        <a:pt x="682923" y="4458482"/>
                        <a:pt x="682923" y="3116655"/>
                      </a:cubicBezTo>
                      <a:cubicBezTo>
                        <a:pt x="682923" y="3116655"/>
                        <a:pt x="682923" y="3116655"/>
                        <a:pt x="306033" y="3116655"/>
                      </a:cubicBezTo>
                      <a:cubicBezTo>
                        <a:pt x="306033" y="3116655"/>
                        <a:pt x="306033" y="3116655"/>
                        <a:pt x="721356" y="1380464"/>
                      </a:cubicBezTo>
                      <a:cubicBezTo>
                        <a:pt x="721356" y="1380464"/>
                        <a:pt x="721356" y="1380464"/>
                        <a:pt x="612876" y="1380464"/>
                      </a:cubicBezTo>
                      <a:cubicBezTo>
                        <a:pt x="612876" y="1380464"/>
                        <a:pt x="612876" y="1380464"/>
                        <a:pt x="291156" y="2429619"/>
                      </a:cubicBezTo>
                      <a:cubicBezTo>
                        <a:pt x="266980" y="2507748"/>
                        <a:pt x="183915" y="2552393"/>
                        <a:pt x="105190" y="2528210"/>
                      </a:cubicBezTo>
                      <a:cubicBezTo>
                        <a:pt x="26465" y="2504027"/>
                        <a:pt x="-17547" y="2420938"/>
                        <a:pt x="6628" y="2342190"/>
                      </a:cubicBezTo>
                      <a:cubicBezTo>
                        <a:pt x="6628" y="2342190"/>
                        <a:pt x="6628" y="2342190"/>
                        <a:pt x="340127" y="1255210"/>
                      </a:cubicBezTo>
                      <a:cubicBezTo>
                        <a:pt x="385378" y="1032606"/>
                        <a:pt x="582502" y="865187"/>
                        <a:pt x="818678" y="865187"/>
                      </a:cubicBezTo>
                      <a:close/>
                      <a:moveTo>
                        <a:pt x="1076240" y="0"/>
                      </a:moveTo>
                      <a:cubicBezTo>
                        <a:pt x="1286660" y="0"/>
                        <a:pt x="1457240" y="170580"/>
                        <a:pt x="1457240" y="381000"/>
                      </a:cubicBezTo>
                      <a:cubicBezTo>
                        <a:pt x="1457240" y="591420"/>
                        <a:pt x="1286660" y="762000"/>
                        <a:pt x="1076240" y="762000"/>
                      </a:cubicBezTo>
                      <a:cubicBezTo>
                        <a:pt x="865820" y="762000"/>
                        <a:pt x="695240" y="591420"/>
                        <a:pt x="695240" y="381000"/>
                      </a:cubicBezTo>
                      <a:cubicBezTo>
                        <a:pt x="695240" y="170580"/>
                        <a:pt x="865820" y="0"/>
                        <a:pt x="1076240" y="0"/>
                      </a:cubicBezTo>
                      <a:close/>
                    </a:path>
                  </a:pathLst>
                </a:custGeom>
                <a:solidFill>
                  <a:srgbClr val="2AC9CD">
                    <a:lumMod val="75000"/>
                  </a:srgbClr>
                </a:solidFill>
                <a:ln w="9525">
                  <a:noFill/>
                  <a:round/>
                  <a:headEnd/>
                  <a:tailEnd/>
                </a:ln>
              </p:spPr>
              <p:txBody>
                <a:bodyPr/>
                <a:lstStyle/>
                <a:p>
                  <a:pPr eaLnBrk="1" fontAlgn="auto" hangingPunct="1">
                    <a:spcBef>
                      <a:spcPts val="0"/>
                    </a:spcBef>
                    <a:spcAft>
                      <a:spcPts val="0"/>
                    </a:spcAft>
                    <a:defRPr/>
                  </a:pPr>
                  <a:endParaRPr lang="en-US" kern="0">
                    <a:solidFill>
                      <a:prstClr val="black"/>
                    </a:solidFill>
                    <a:latin typeface="Corbel" panose="020B0503020204020204" pitchFamily="34" charset="0"/>
                    <a:ea typeface="MS PGothic" charset="-128"/>
                  </a:endParaRPr>
                </a:p>
              </p:txBody>
            </p:sp>
            <p:sp>
              <p:nvSpPr>
                <p:cNvPr id="35" name="Freeform 6">
                  <a:extLst>
                    <a:ext uri="{FF2B5EF4-FFF2-40B4-BE49-F238E27FC236}">
                      <a16:creationId xmlns:a16="http://schemas.microsoft.com/office/drawing/2014/main" id="{35666424-D407-4E5D-BC12-7E192A6A18A4}"/>
                    </a:ext>
                  </a:extLst>
                </p:cNvPr>
                <p:cNvSpPr>
                  <a:spLocks noChangeAspect="1" noChangeArrowheads="1"/>
                </p:cNvSpPr>
                <p:nvPr/>
              </p:nvSpPr>
              <p:spPr bwMode="auto">
                <a:xfrm>
                  <a:off x="4860076" y="2160000"/>
                  <a:ext cx="141106" cy="363879"/>
                </a:xfrm>
                <a:custGeom>
                  <a:avLst/>
                  <a:gdLst>
                    <a:gd name="connsiteX0" fmla="*/ 489359 w 1812925"/>
                    <a:gd name="connsiteY0" fmla="*/ 865187 h 4622800"/>
                    <a:gd name="connsiteX1" fmla="*/ 1323566 w 1812925"/>
                    <a:gd name="connsiteY1" fmla="*/ 865187 h 4622800"/>
                    <a:gd name="connsiteX2" fmla="*/ 1812925 w 1812925"/>
                    <a:gd name="connsiteY2" fmla="*/ 1353801 h 4622800"/>
                    <a:gd name="connsiteX3" fmla="*/ 1812925 w 1812925"/>
                    <a:gd name="connsiteY3" fmla="*/ 1421388 h 4622800"/>
                    <a:gd name="connsiteX4" fmla="*/ 1812925 w 1812925"/>
                    <a:gd name="connsiteY4" fmla="*/ 1469754 h 4622800"/>
                    <a:gd name="connsiteX5" fmla="*/ 1812925 w 1812925"/>
                    <a:gd name="connsiteY5" fmla="*/ 2536271 h 4622800"/>
                    <a:gd name="connsiteX6" fmla="*/ 1652286 w 1812925"/>
                    <a:gd name="connsiteY6" fmla="*/ 2696869 h 4622800"/>
                    <a:gd name="connsiteX7" fmla="*/ 1492268 w 1812925"/>
                    <a:gd name="connsiteY7" fmla="*/ 2536271 h 4622800"/>
                    <a:gd name="connsiteX8" fmla="*/ 1492268 w 1812925"/>
                    <a:gd name="connsiteY8" fmla="*/ 1469754 h 4622800"/>
                    <a:gd name="connsiteX9" fmla="*/ 1373184 w 1812925"/>
                    <a:gd name="connsiteY9" fmla="*/ 1469754 h 4622800"/>
                    <a:gd name="connsiteX10" fmla="*/ 1373184 w 1812925"/>
                    <a:gd name="connsiteY10" fmla="*/ 2523869 h 4622800"/>
                    <a:gd name="connsiteX11" fmla="*/ 1373184 w 1812925"/>
                    <a:gd name="connsiteY11" fmla="*/ 2782438 h 4622800"/>
                    <a:gd name="connsiteX12" fmla="*/ 1373184 w 1812925"/>
                    <a:gd name="connsiteY12" fmla="*/ 4425618 h 4622800"/>
                    <a:gd name="connsiteX13" fmla="*/ 1175952 w 1812925"/>
                    <a:gd name="connsiteY13" fmla="*/ 4622800 h 4622800"/>
                    <a:gd name="connsiteX14" fmla="*/ 978719 w 1812925"/>
                    <a:gd name="connsiteY14" fmla="*/ 4425618 h 4622800"/>
                    <a:gd name="connsiteX15" fmla="*/ 978719 w 1812925"/>
                    <a:gd name="connsiteY15" fmla="*/ 2782438 h 4622800"/>
                    <a:gd name="connsiteX16" fmla="*/ 834206 w 1812925"/>
                    <a:gd name="connsiteY16" fmla="*/ 2782438 h 4622800"/>
                    <a:gd name="connsiteX17" fmla="*/ 834206 w 1812925"/>
                    <a:gd name="connsiteY17" fmla="*/ 4425618 h 4622800"/>
                    <a:gd name="connsiteX18" fmla="*/ 636974 w 1812925"/>
                    <a:gd name="connsiteY18" fmla="*/ 4622800 h 4622800"/>
                    <a:gd name="connsiteX19" fmla="*/ 439741 w 1812925"/>
                    <a:gd name="connsiteY19" fmla="*/ 4425618 h 4622800"/>
                    <a:gd name="connsiteX20" fmla="*/ 439741 w 1812925"/>
                    <a:gd name="connsiteY20" fmla="*/ 2782438 h 4622800"/>
                    <a:gd name="connsiteX21" fmla="*/ 439741 w 1812925"/>
                    <a:gd name="connsiteY21" fmla="*/ 2523869 h 4622800"/>
                    <a:gd name="connsiteX22" fmla="*/ 439741 w 1812925"/>
                    <a:gd name="connsiteY22" fmla="*/ 1469754 h 4622800"/>
                    <a:gd name="connsiteX23" fmla="*/ 321278 w 1812925"/>
                    <a:gd name="connsiteY23" fmla="*/ 1469754 h 4622800"/>
                    <a:gd name="connsiteX24" fmla="*/ 321278 w 1812925"/>
                    <a:gd name="connsiteY24" fmla="*/ 2536271 h 4622800"/>
                    <a:gd name="connsiteX25" fmla="*/ 160639 w 1812925"/>
                    <a:gd name="connsiteY25" fmla="*/ 2696869 h 4622800"/>
                    <a:gd name="connsiteX26" fmla="*/ 0 w 1812925"/>
                    <a:gd name="connsiteY26" fmla="*/ 2536271 h 4622800"/>
                    <a:gd name="connsiteX27" fmla="*/ 0 w 1812925"/>
                    <a:gd name="connsiteY27" fmla="*/ 1469754 h 4622800"/>
                    <a:gd name="connsiteX28" fmla="*/ 0 w 1812925"/>
                    <a:gd name="connsiteY28" fmla="*/ 1421388 h 4622800"/>
                    <a:gd name="connsiteX29" fmla="*/ 0 w 1812925"/>
                    <a:gd name="connsiteY29" fmla="*/ 1353801 h 4622800"/>
                    <a:gd name="connsiteX30" fmla="*/ 489359 w 1812925"/>
                    <a:gd name="connsiteY30" fmla="*/ 865187 h 4622800"/>
                    <a:gd name="connsiteX31" fmla="*/ 906463 w 1812925"/>
                    <a:gd name="connsiteY31" fmla="*/ 0 h 4622800"/>
                    <a:gd name="connsiteX32" fmla="*/ 1287463 w 1812925"/>
                    <a:gd name="connsiteY32" fmla="*/ 381000 h 4622800"/>
                    <a:gd name="connsiteX33" fmla="*/ 906463 w 1812925"/>
                    <a:gd name="connsiteY33" fmla="*/ 762000 h 4622800"/>
                    <a:gd name="connsiteX34" fmla="*/ 525463 w 1812925"/>
                    <a:gd name="connsiteY34" fmla="*/ 381000 h 4622800"/>
                    <a:gd name="connsiteX35" fmla="*/ 906463 w 1812925"/>
                    <a:gd name="connsiteY35" fmla="*/ 0 h 462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812925" h="4622800">
                      <a:moveTo>
                        <a:pt x="489359" y="865187"/>
                      </a:moveTo>
                      <a:cubicBezTo>
                        <a:pt x="489359" y="865187"/>
                        <a:pt x="489359" y="865187"/>
                        <a:pt x="1323566" y="865187"/>
                      </a:cubicBezTo>
                      <a:cubicBezTo>
                        <a:pt x="1593985" y="865187"/>
                        <a:pt x="1812925" y="1084071"/>
                        <a:pt x="1812925" y="1353801"/>
                      </a:cubicBezTo>
                      <a:cubicBezTo>
                        <a:pt x="1812925" y="1353801"/>
                        <a:pt x="1812925" y="1353801"/>
                        <a:pt x="1812925" y="1421388"/>
                      </a:cubicBezTo>
                      <a:cubicBezTo>
                        <a:pt x="1812925" y="1421388"/>
                        <a:pt x="1812925" y="1421388"/>
                        <a:pt x="1812925" y="1469754"/>
                      </a:cubicBezTo>
                      <a:cubicBezTo>
                        <a:pt x="1812925" y="1469754"/>
                        <a:pt x="1812925" y="1469754"/>
                        <a:pt x="1812925" y="2536271"/>
                      </a:cubicBezTo>
                      <a:cubicBezTo>
                        <a:pt x="1812925" y="2624941"/>
                        <a:pt x="1740979" y="2696869"/>
                        <a:pt x="1652286" y="2696869"/>
                      </a:cubicBezTo>
                      <a:cubicBezTo>
                        <a:pt x="1563594" y="2696869"/>
                        <a:pt x="1492268" y="2624941"/>
                        <a:pt x="1492268" y="2536271"/>
                      </a:cubicBezTo>
                      <a:cubicBezTo>
                        <a:pt x="1492268" y="2536271"/>
                        <a:pt x="1492268" y="2536271"/>
                        <a:pt x="1492268" y="1469754"/>
                      </a:cubicBezTo>
                      <a:cubicBezTo>
                        <a:pt x="1492268" y="1469754"/>
                        <a:pt x="1492268" y="1469754"/>
                        <a:pt x="1373184" y="1469754"/>
                      </a:cubicBezTo>
                      <a:cubicBezTo>
                        <a:pt x="1373184" y="1469754"/>
                        <a:pt x="1373184" y="1469754"/>
                        <a:pt x="1373184" y="2523869"/>
                      </a:cubicBezTo>
                      <a:cubicBezTo>
                        <a:pt x="1373184" y="2523869"/>
                        <a:pt x="1373184" y="2523869"/>
                        <a:pt x="1373184" y="2782438"/>
                      </a:cubicBezTo>
                      <a:cubicBezTo>
                        <a:pt x="1373184" y="2782438"/>
                        <a:pt x="1373184" y="2782438"/>
                        <a:pt x="1373184" y="4425618"/>
                      </a:cubicBezTo>
                      <a:cubicBezTo>
                        <a:pt x="1373184" y="4534750"/>
                        <a:pt x="1284491" y="4622800"/>
                        <a:pt x="1175952" y="4622800"/>
                      </a:cubicBezTo>
                      <a:cubicBezTo>
                        <a:pt x="1066791" y="4622800"/>
                        <a:pt x="978719" y="4534750"/>
                        <a:pt x="978719" y="4425618"/>
                      </a:cubicBezTo>
                      <a:cubicBezTo>
                        <a:pt x="978719" y="4425618"/>
                        <a:pt x="978719" y="4425618"/>
                        <a:pt x="978719" y="2782438"/>
                      </a:cubicBezTo>
                      <a:cubicBezTo>
                        <a:pt x="978719" y="2782438"/>
                        <a:pt x="978719" y="2782438"/>
                        <a:pt x="834206" y="2782438"/>
                      </a:cubicBezTo>
                      <a:cubicBezTo>
                        <a:pt x="834206" y="2782438"/>
                        <a:pt x="834206" y="2782438"/>
                        <a:pt x="834206" y="4425618"/>
                      </a:cubicBezTo>
                      <a:cubicBezTo>
                        <a:pt x="834206" y="4534750"/>
                        <a:pt x="746134" y="4622800"/>
                        <a:pt x="636974" y="4622800"/>
                      </a:cubicBezTo>
                      <a:cubicBezTo>
                        <a:pt x="528434" y="4622800"/>
                        <a:pt x="439741" y="4534750"/>
                        <a:pt x="439741" y="4425618"/>
                      </a:cubicBezTo>
                      <a:cubicBezTo>
                        <a:pt x="439741" y="4425618"/>
                        <a:pt x="439741" y="4425618"/>
                        <a:pt x="439741" y="2782438"/>
                      </a:cubicBezTo>
                      <a:cubicBezTo>
                        <a:pt x="439741" y="2782438"/>
                        <a:pt x="439741" y="2782438"/>
                        <a:pt x="439741" y="2523869"/>
                      </a:cubicBezTo>
                      <a:cubicBezTo>
                        <a:pt x="439741" y="2523869"/>
                        <a:pt x="439741" y="2523869"/>
                        <a:pt x="439741" y="1469754"/>
                      </a:cubicBezTo>
                      <a:cubicBezTo>
                        <a:pt x="439741" y="1469754"/>
                        <a:pt x="439741" y="1469754"/>
                        <a:pt x="321278" y="1469754"/>
                      </a:cubicBezTo>
                      <a:cubicBezTo>
                        <a:pt x="321278" y="1469754"/>
                        <a:pt x="321278" y="1469754"/>
                        <a:pt x="321278" y="2536271"/>
                      </a:cubicBezTo>
                      <a:cubicBezTo>
                        <a:pt x="321278" y="2624941"/>
                        <a:pt x="249331" y="2696869"/>
                        <a:pt x="160639" y="2696869"/>
                      </a:cubicBezTo>
                      <a:cubicBezTo>
                        <a:pt x="71946" y="2696869"/>
                        <a:pt x="0" y="2624941"/>
                        <a:pt x="0" y="2536271"/>
                      </a:cubicBezTo>
                      <a:cubicBezTo>
                        <a:pt x="0" y="2536271"/>
                        <a:pt x="0" y="2536271"/>
                        <a:pt x="0" y="1469754"/>
                      </a:cubicBezTo>
                      <a:cubicBezTo>
                        <a:pt x="0" y="1469754"/>
                        <a:pt x="0" y="1469754"/>
                        <a:pt x="0" y="1421388"/>
                      </a:cubicBezTo>
                      <a:cubicBezTo>
                        <a:pt x="0" y="1421388"/>
                        <a:pt x="0" y="1421388"/>
                        <a:pt x="0" y="1353801"/>
                      </a:cubicBezTo>
                      <a:cubicBezTo>
                        <a:pt x="0" y="1084071"/>
                        <a:pt x="218940" y="865187"/>
                        <a:pt x="489359" y="865187"/>
                      </a:cubicBezTo>
                      <a:close/>
                      <a:moveTo>
                        <a:pt x="906463" y="0"/>
                      </a:moveTo>
                      <a:cubicBezTo>
                        <a:pt x="1116883" y="0"/>
                        <a:pt x="1287463" y="170580"/>
                        <a:pt x="1287463" y="381000"/>
                      </a:cubicBezTo>
                      <a:cubicBezTo>
                        <a:pt x="1287463" y="591420"/>
                        <a:pt x="1116883" y="762000"/>
                        <a:pt x="906463" y="762000"/>
                      </a:cubicBezTo>
                      <a:cubicBezTo>
                        <a:pt x="696043" y="762000"/>
                        <a:pt x="525463" y="591420"/>
                        <a:pt x="525463" y="381000"/>
                      </a:cubicBezTo>
                      <a:cubicBezTo>
                        <a:pt x="525463" y="170580"/>
                        <a:pt x="696043" y="0"/>
                        <a:pt x="906463" y="0"/>
                      </a:cubicBezTo>
                      <a:close/>
                    </a:path>
                  </a:pathLst>
                </a:custGeom>
                <a:solidFill>
                  <a:srgbClr val="073D61"/>
                </a:solidFill>
                <a:ln w="9525">
                  <a:noFill/>
                  <a:round/>
                  <a:headEnd/>
                  <a:tailEnd/>
                </a:ln>
              </p:spPr>
              <p:txBody>
                <a:bodyPr/>
                <a:lstStyle/>
                <a:p>
                  <a:pPr eaLnBrk="1" fontAlgn="auto" hangingPunct="1">
                    <a:spcBef>
                      <a:spcPts val="0"/>
                    </a:spcBef>
                    <a:spcAft>
                      <a:spcPts val="0"/>
                    </a:spcAft>
                    <a:defRPr/>
                  </a:pPr>
                  <a:endParaRPr lang="en-US" kern="0">
                    <a:solidFill>
                      <a:prstClr val="black"/>
                    </a:solidFill>
                    <a:latin typeface="Corbel" panose="020B0503020204020204" pitchFamily="34" charset="0"/>
                    <a:ea typeface="MS PGothic" charset="-128"/>
                  </a:endParaRPr>
                </a:p>
              </p:txBody>
            </p:sp>
          </p:grpSp>
          <p:grpSp>
            <p:nvGrpSpPr>
              <p:cNvPr id="8208" name="Gruppieren 6">
                <a:extLst>
                  <a:ext uri="{FF2B5EF4-FFF2-40B4-BE49-F238E27FC236}">
                    <a16:creationId xmlns:a16="http://schemas.microsoft.com/office/drawing/2014/main" id="{7A9953B7-277D-4582-9DCB-F6CDD2C1D93F}"/>
                  </a:ext>
                </a:extLst>
              </p:cNvPr>
              <p:cNvGrpSpPr>
                <a:grpSpLocks/>
              </p:cNvGrpSpPr>
              <p:nvPr/>
            </p:nvGrpSpPr>
            <p:grpSpPr bwMode="auto">
              <a:xfrm>
                <a:off x="3690000" y="2556000"/>
                <a:ext cx="1213200" cy="363385"/>
                <a:chOff x="3600000" y="2700000"/>
                <a:chExt cx="1213200" cy="363385"/>
              </a:xfrm>
            </p:grpSpPr>
            <p:sp>
              <p:nvSpPr>
                <p:cNvPr id="23" name="Freeform 9">
                  <a:extLst>
                    <a:ext uri="{FF2B5EF4-FFF2-40B4-BE49-F238E27FC236}">
                      <a16:creationId xmlns:a16="http://schemas.microsoft.com/office/drawing/2014/main" id="{2365DEFE-6098-4584-AC22-5F2585DAEBD7}"/>
                    </a:ext>
                  </a:extLst>
                </p:cNvPr>
                <p:cNvSpPr>
                  <a:spLocks noChangeAspect="1" noChangeArrowheads="1"/>
                </p:cNvSpPr>
                <p:nvPr/>
              </p:nvSpPr>
              <p:spPr bwMode="auto">
                <a:xfrm>
                  <a:off x="3600267" y="2699901"/>
                  <a:ext cx="169326" cy="363879"/>
                </a:xfrm>
                <a:custGeom>
                  <a:avLst/>
                  <a:gdLst>
                    <a:gd name="connsiteX0" fmla="*/ 818678 w 2152481"/>
                    <a:gd name="connsiteY0" fmla="*/ 865187 h 4622800"/>
                    <a:gd name="connsiteX1" fmla="*/ 1333803 w 2152481"/>
                    <a:gd name="connsiteY1" fmla="*/ 865187 h 4622800"/>
                    <a:gd name="connsiteX2" fmla="*/ 1812354 w 2152481"/>
                    <a:gd name="connsiteY2" fmla="*/ 1255210 h 4622800"/>
                    <a:gd name="connsiteX3" fmla="*/ 2145853 w 2152481"/>
                    <a:gd name="connsiteY3" fmla="*/ 2342190 h 4622800"/>
                    <a:gd name="connsiteX4" fmla="*/ 2047291 w 2152481"/>
                    <a:gd name="connsiteY4" fmla="*/ 2528210 h 4622800"/>
                    <a:gd name="connsiteX5" fmla="*/ 1861325 w 2152481"/>
                    <a:gd name="connsiteY5" fmla="*/ 2429619 h 4622800"/>
                    <a:gd name="connsiteX6" fmla="*/ 1539605 w 2152481"/>
                    <a:gd name="connsiteY6" fmla="*/ 1380464 h 4622800"/>
                    <a:gd name="connsiteX7" fmla="*/ 1431125 w 2152481"/>
                    <a:gd name="connsiteY7" fmla="*/ 1380464 h 4622800"/>
                    <a:gd name="connsiteX8" fmla="*/ 1846448 w 2152481"/>
                    <a:gd name="connsiteY8" fmla="*/ 3116655 h 4622800"/>
                    <a:gd name="connsiteX9" fmla="*/ 1469558 w 2152481"/>
                    <a:gd name="connsiteY9" fmla="*/ 3116655 h 4622800"/>
                    <a:gd name="connsiteX10" fmla="*/ 1469558 w 2152481"/>
                    <a:gd name="connsiteY10" fmla="*/ 4458482 h 4622800"/>
                    <a:gd name="connsiteX11" fmla="*/ 1305288 w 2152481"/>
                    <a:gd name="connsiteY11" fmla="*/ 4622800 h 4622800"/>
                    <a:gd name="connsiteX12" fmla="*/ 1141019 w 2152481"/>
                    <a:gd name="connsiteY12" fmla="*/ 4458482 h 4622800"/>
                    <a:gd name="connsiteX13" fmla="*/ 1141019 w 2152481"/>
                    <a:gd name="connsiteY13" fmla="*/ 3116655 h 4622800"/>
                    <a:gd name="connsiteX14" fmla="*/ 1075931 w 2152481"/>
                    <a:gd name="connsiteY14" fmla="*/ 3116655 h 4622800"/>
                    <a:gd name="connsiteX15" fmla="*/ 1011463 w 2152481"/>
                    <a:gd name="connsiteY15" fmla="*/ 3116655 h 4622800"/>
                    <a:gd name="connsiteX16" fmla="*/ 1011463 w 2152481"/>
                    <a:gd name="connsiteY16" fmla="*/ 4458482 h 4622800"/>
                    <a:gd name="connsiteX17" fmla="*/ 847193 w 2152481"/>
                    <a:gd name="connsiteY17" fmla="*/ 4622800 h 4622800"/>
                    <a:gd name="connsiteX18" fmla="*/ 682923 w 2152481"/>
                    <a:gd name="connsiteY18" fmla="*/ 4458482 h 4622800"/>
                    <a:gd name="connsiteX19" fmla="*/ 682923 w 2152481"/>
                    <a:gd name="connsiteY19" fmla="*/ 3116655 h 4622800"/>
                    <a:gd name="connsiteX20" fmla="*/ 306033 w 2152481"/>
                    <a:gd name="connsiteY20" fmla="*/ 3116655 h 4622800"/>
                    <a:gd name="connsiteX21" fmla="*/ 721356 w 2152481"/>
                    <a:gd name="connsiteY21" fmla="*/ 1380464 h 4622800"/>
                    <a:gd name="connsiteX22" fmla="*/ 612876 w 2152481"/>
                    <a:gd name="connsiteY22" fmla="*/ 1380464 h 4622800"/>
                    <a:gd name="connsiteX23" fmla="*/ 291156 w 2152481"/>
                    <a:gd name="connsiteY23" fmla="*/ 2429619 h 4622800"/>
                    <a:gd name="connsiteX24" fmla="*/ 105190 w 2152481"/>
                    <a:gd name="connsiteY24" fmla="*/ 2528210 h 4622800"/>
                    <a:gd name="connsiteX25" fmla="*/ 6628 w 2152481"/>
                    <a:gd name="connsiteY25" fmla="*/ 2342190 h 4622800"/>
                    <a:gd name="connsiteX26" fmla="*/ 340127 w 2152481"/>
                    <a:gd name="connsiteY26" fmla="*/ 1255210 h 4622800"/>
                    <a:gd name="connsiteX27" fmla="*/ 818678 w 2152481"/>
                    <a:gd name="connsiteY27" fmla="*/ 865187 h 4622800"/>
                    <a:gd name="connsiteX28" fmla="*/ 1076240 w 2152481"/>
                    <a:gd name="connsiteY28" fmla="*/ 0 h 4622800"/>
                    <a:gd name="connsiteX29" fmla="*/ 1457240 w 2152481"/>
                    <a:gd name="connsiteY29" fmla="*/ 381000 h 4622800"/>
                    <a:gd name="connsiteX30" fmla="*/ 1076240 w 2152481"/>
                    <a:gd name="connsiteY30" fmla="*/ 762000 h 4622800"/>
                    <a:gd name="connsiteX31" fmla="*/ 695240 w 2152481"/>
                    <a:gd name="connsiteY31" fmla="*/ 381000 h 4622800"/>
                    <a:gd name="connsiteX32" fmla="*/ 1076240 w 2152481"/>
                    <a:gd name="connsiteY32" fmla="*/ 0 h 462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152481" h="4622800">
                      <a:moveTo>
                        <a:pt x="818678" y="865187"/>
                      </a:moveTo>
                      <a:cubicBezTo>
                        <a:pt x="818678" y="865187"/>
                        <a:pt x="818678" y="865187"/>
                        <a:pt x="1333803" y="865187"/>
                      </a:cubicBezTo>
                      <a:cubicBezTo>
                        <a:pt x="1569979" y="865187"/>
                        <a:pt x="1767103" y="1032606"/>
                        <a:pt x="1812354" y="1255210"/>
                      </a:cubicBezTo>
                      <a:cubicBezTo>
                        <a:pt x="1812354" y="1255210"/>
                        <a:pt x="1812354" y="1255210"/>
                        <a:pt x="2145853" y="2342190"/>
                      </a:cubicBezTo>
                      <a:cubicBezTo>
                        <a:pt x="2170028" y="2420938"/>
                        <a:pt x="2126016" y="2504027"/>
                        <a:pt x="2047291" y="2528210"/>
                      </a:cubicBezTo>
                      <a:cubicBezTo>
                        <a:pt x="1968565" y="2552393"/>
                        <a:pt x="1885501" y="2507748"/>
                        <a:pt x="1861325" y="2429619"/>
                      </a:cubicBezTo>
                      <a:cubicBezTo>
                        <a:pt x="1861325" y="2429619"/>
                        <a:pt x="1861325" y="2429619"/>
                        <a:pt x="1539605" y="1380464"/>
                      </a:cubicBezTo>
                      <a:cubicBezTo>
                        <a:pt x="1539605" y="1380464"/>
                        <a:pt x="1539605" y="1380464"/>
                        <a:pt x="1431125" y="1380464"/>
                      </a:cubicBezTo>
                      <a:cubicBezTo>
                        <a:pt x="1431125" y="1380464"/>
                        <a:pt x="1431125" y="1380464"/>
                        <a:pt x="1846448" y="3116655"/>
                      </a:cubicBezTo>
                      <a:cubicBezTo>
                        <a:pt x="1846448" y="3116655"/>
                        <a:pt x="1846448" y="3116655"/>
                        <a:pt x="1469558" y="3116655"/>
                      </a:cubicBezTo>
                      <a:cubicBezTo>
                        <a:pt x="1469558" y="3116655"/>
                        <a:pt x="1469558" y="3116655"/>
                        <a:pt x="1469558" y="4458482"/>
                      </a:cubicBezTo>
                      <a:cubicBezTo>
                        <a:pt x="1469558" y="4549632"/>
                        <a:pt x="1396411" y="4622800"/>
                        <a:pt x="1305288" y="4622800"/>
                      </a:cubicBezTo>
                      <a:cubicBezTo>
                        <a:pt x="1214785" y="4622800"/>
                        <a:pt x="1141019" y="4549632"/>
                        <a:pt x="1141019" y="4458482"/>
                      </a:cubicBezTo>
                      <a:cubicBezTo>
                        <a:pt x="1141019" y="4458482"/>
                        <a:pt x="1141019" y="4458482"/>
                        <a:pt x="1141019" y="3116655"/>
                      </a:cubicBezTo>
                      <a:cubicBezTo>
                        <a:pt x="1141019" y="3116655"/>
                        <a:pt x="1141019" y="3116655"/>
                        <a:pt x="1075931" y="3116655"/>
                      </a:cubicBezTo>
                      <a:cubicBezTo>
                        <a:pt x="1075931" y="3116655"/>
                        <a:pt x="1075931" y="3116655"/>
                        <a:pt x="1011463" y="3116655"/>
                      </a:cubicBezTo>
                      <a:cubicBezTo>
                        <a:pt x="1011463" y="3116655"/>
                        <a:pt x="1011463" y="3116655"/>
                        <a:pt x="1011463" y="4458482"/>
                      </a:cubicBezTo>
                      <a:cubicBezTo>
                        <a:pt x="1011463" y="4549632"/>
                        <a:pt x="937696" y="4622800"/>
                        <a:pt x="847193" y="4622800"/>
                      </a:cubicBezTo>
                      <a:cubicBezTo>
                        <a:pt x="756070" y="4622800"/>
                        <a:pt x="682923" y="4549632"/>
                        <a:pt x="682923" y="4458482"/>
                      </a:cubicBezTo>
                      <a:cubicBezTo>
                        <a:pt x="682923" y="4458482"/>
                        <a:pt x="682923" y="4458482"/>
                        <a:pt x="682923" y="3116655"/>
                      </a:cubicBezTo>
                      <a:cubicBezTo>
                        <a:pt x="682923" y="3116655"/>
                        <a:pt x="682923" y="3116655"/>
                        <a:pt x="306033" y="3116655"/>
                      </a:cubicBezTo>
                      <a:cubicBezTo>
                        <a:pt x="306033" y="3116655"/>
                        <a:pt x="306033" y="3116655"/>
                        <a:pt x="721356" y="1380464"/>
                      </a:cubicBezTo>
                      <a:cubicBezTo>
                        <a:pt x="721356" y="1380464"/>
                        <a:pt x="721356" y="1380464"/>
                        <a:pt x="612876" y="1380464"/>
                      </a:cubicBezTo>
                      <a:cubicBezTo>
                        <a:pt x="612876" y="1380464"/>
                        <a:pt x="612876" y="1380464"/>
                        <a:pt x="291156" y="2429619"/>
                      </a:cubicBezTo>
                      <a:cubicBezTo>
                        <a:pt x="266980" y="2507748"/>
                        <a:pt x="183915" y="2552393"/>
                        <a:pt x="105190" y="2528210"/>
                      </a:cubicBezTo>
                      <a:cubicBezTo>
                        <a:pt x="26465" y="2504027"/>
                        <a:pt x="-17547" y="2420938"/>
                        <a:pt x="6628" y="2342190"/>
                      </a:cubicBezTo>
                      <a:cubicBezTo>
                        <a:pt x="6628" y="2342190"/>
                        <a:pt x="6628" y="2342190"/>
                        <a:pt x="340127" y="1255210"/>
                      </a:cubicBezTo>
                      <a:cubicBezTo>
                        <a:pt x="385378" y="1032606"/>
                        <a:pt x="582502" y="865187"/>
                        <a:pt x="818678" y="865187"/>
                      </a:cubicBezTo>
                      <a:close/>
                      <a:moveTo>
                        <a:pt x="1076240" y="0"/>
                      </a:moveTo>
                      <a:cubicBezTo>
                        <a:pt x="1286660" y="0"/>
                        <a:pt x="1457240" y="170580"/>
                        <a:pt x="1457240" y="381000"/>
                      </a:cubicBezTo>
                      <a:cubicBezTo>
                        <a:pt x="1457240" y="591420"/>
                        <a:pt x="1286660" y="762000"/>
                        <a:pt x="1076240" y="762000"/>
                      </a:cubicBezTo>
                      <a:cubicBezTo>
                        <a:pt x="865820" y="762000"/>
                        <a:pt x="695240" y="591420"/>
                        <a:pt x="695240" y="381000"/>
                      </a:cubicBezTo>
                      <a:cubicBezTo>
                        <a:pt x="695240" y="170580"/>
                        <a:pt x="865820" y="0"/>
                        <a:pt x="1076240" y="0"/>
                      </a:cubicBezTo>
                      <a:close/>
                    </a:path>
                  </a:pathLst>
                </a:custGeom>
                <a:solidFill>
                  <a:srgbClr val="2AC9CD">
                    <a:lumMod val="75000"/>
                  </a:srgbClr>
                </a:solidFill>
                <a:ln w="9525">
                  <a:noFill/>
                  <a:round/>
                  <a:headEnd/>
                  <a:tailEnd/>
                </a:ln>
              </p:spPr>
              <p:txBody>
                <a:bodyPr/>
                <a:lstStyle/>
                <a:p>
                  <a:pPr eaLnBrk="1" fontAlgn="auto" hangingPunct="1">
                    <a:spcBef>
                      <a:spcPts val="0"/>
                    </a:spcBef>
                    <a:spcAft>
                      <a:spcPts val="0"/>
                    </a:spcAft>
                    <a:defRPr/>
                  </a:pPr>
                  <a:endParaRPr lang="en-US" kern="0">
                    <a:solidFill>
                      <a:prstClr val="black"/>
                    </a:solidFill>
                    <a:latin typeface="Corbel" panose="020B0503020204020204" pitchFamily="34" charset="0"/>
                    <a:ea typeface="MS PGothic" charset="-128"/>
                  </a:endParaRPr>
                </a:p>
              </p:txBody>
            </p:sp>
            <p:sp>
              <p:nvSpPr>
                <p:cNvPr id="24" name="Freeform 9">
                  <a:extLst>
                    <a:ext uri="{FF2B5EF4-FFF2-40B4-BE49-F238E27FC236}">
                      <a16:creationId xmlns:a16="http://schemas.microsoft.com/office/drawing/2014/main" id="{D0CE948F-B1D2-43C7-8E55-6D45D354785A}"/>
                    </a:ext>
                  </a:extLst>
                </p:cNvPr>
                <p:cNvSpPr>
                  <a:spLocks noChangeAspect="1" noChangeArrowheads="1"/>
                </p:cNvSpPr>
                <p:nvPr/>
              </p:nvSpPr>
              <p:spPr bwMode="auto">
                <a:xfrm>
                  <a:off x="4031777" y="2699901"/>
                  <a:ext cx="169326" cy="363879"/>
                </a:xfrm>
                <a:custGeom>
                  <a:avLst/>
                  <a:gdLst>
                    <a:gd name="connsiteX0" fmla="*/ 818678 w 2152481"/>
                    <a:gd name="connsiteY0" fmla="*/ 865187 h 4622800"/>
                    <a:gd name="connsiteX1" fmla="*/ 1333803 w 2152481"/>
                    <a:gd name="connsiteY1" fmla="*/ 865187 h 4622800"/>
                    <a:gd name="connsiteX2" fmla="*/ 1812354 w 2152481"/>
                    <a:gd name="connsiteY2" fmla="*/ 1255210 h 4622800"/>
                    <a:gd name="connsiteX3" fmla="*/ 2145853 w 2152481"/>
                    <a:gd name="connsiteY3" fmla="*/ 2342190 h 4622800"/>
                    <a:gd name="connsiteX4" fmla="*/ 2047291 w 2152481"/>
                    <a:gd name="connsiteY4" fmla="*/ 2528210 h 4622800"/>
                    <a:gd name="connsiteX5" fmla="*/ 1861325 w 2152481"/>
                    <a:gd name="connsiteY5" fmla="*/ 2429619 h 4622800"/>
                    <a:gd name="connsiteX6" fmla="*/ 1539605 w 2152481"/>
                    <a:gd name="connsiteY6" fmla="*/ 1380464 h 4622800"/>
                    <a:gd name="connsiteX7" fmla="*/ 1431125 w 2152481"/>
                    <a:gd name="connsiteY7" fmla="*/ 1380464 h 4622800"/>
                    <a:gd name="connsiteX8" fmla="*/ 1846448 w 2152481"/>
                    <a:gd name="connsiteY8" fmla="*/ 3116655 h 4622800"/>
                    <a:gd name="connsiteX9" fmla="*/ 1469558 w 2152481"/>
                    <a:gd name="connsiteY9" fmla="*/ 3116655 h 4622800"/>
                    <a:gd name="connsiteX10" fmla="*/ 1469558 w 2152481"/>
                    <a:gd name="connsiteY10" fmla="*/ 4458482 h 4622800"/>
                    <a:gd name="connsiteX11" fmla="*/ 1305288 w 2152481"/>
                    <a:gd name="connsiteY11" fmla="*/ 4622800 h 4622800"/>
                    <a:gd name="connsiteX12" fmla="*/ 1141019 w 2152481"/>
                    <a:gd name="connsiteY12" fmla="*/ 4458482 h 4622800"/>
                    <a:gd name="connsiteX13" fmla="*/ 1141019 w 2152481"/>
                    <a:gd name="connsiteY13" fmla="*/ 3116655 h 4622800"/>
                    <a:gd name="connsiteX14" fmla="*/ 1075931 w 2152481"/>
                    <a:gd name="connsiteY14" fmla="*/ 3116655 h 4622800"/>
                    <a:gd name="connsiteX15" fmla="*/ 1011463 w 2152481"/>
                    <a:gd name="connsiteY15" fmla="*/ 3116655 h 4622800"/>
                    <a:gd name="connsiteX16" fmla="*/ 1011463 w 2152481"/>
                    <a:gd name="connsiteY16" fmla="*/ 4458482 h 4622800"/>
                    <a:gd name="connsiteX17" fmla="*/ 847193 w 2152481"/>
                    <a:gd name="connsiteY17" fmla="*/ 4622800 h 4622800"/>
                    <a:gd name="connsiteX18" fmla="*/ 682923 w 2152481"/>
                    <a:gd name="connsiteY18" fmla="*/ 4458482 h 4622800"/>
                    <a:gd name="connsiteX19" fmla="*/ 682923 w 2152481"/>
                    <a:gd name="connsiteY19" fmla="*/ 3116655 h 4622800"/>
                    <a:gd name="connsiteX20" fmla="*/ 306033 w 2152481"/>
                    <a:gd name="connsiteY20" fmla="*/ 3116655 h 4622800"/>
                    <a:gd name="connsiteX21" fmla="*/ 721356 w 2152481"/>
                    <a:gd name="connsiteY21" fmla="*/ 1380464 h 4622800"/>
                    <a:gd name="connsiteX22" fmla="*/ 612876 w 2152481"/>
                    <a:gd name="connsiteY22" fmla="*/ 1380464 h 4622800"/>
                    <a:gd name="connsiteX23" fmla="*/ 291156 w 2152481"/>
                    <a:gd name="connsiteY23" fmla="*/ 2429619 h 4622800"/>
                    <a:gd name="connsiteX24" fmla="*/ 105190 w 2152481"/>
                    <a:gd name="connsiteY24" fmla="*/ 2528210 h 4622800"/>
                    <a:gd name="connsiteX25" fmla="*/ 6628 w 2152481"/>
                    <a:gd name="connsiteY25" fmla="*/ 2342190 h 4622800"/>
                    <a:gd name="connsiteX26" fmla="*/ 340127 w 2152481"/>
                    <a:gd name="connsiteY26" fmla="*/ 1255210 h 4622800"/>
                    <a:gd name="connsiteX27" fmla="*/ 818678 w 2152481"/>
                    <a:gd name="connsiteY27" fmla="*/ 865187 h 4622800"/>
                    <a:gd name="connsiteX28" fmla="*/ 1076240 w 2152481"/>
                    <a:gd name="connsiteY28" fmla="*/ 0 h 4622800"/>
                    <a:gd name="connsiteX29" fmla="*/ 1457240 w 2152481"/>
                    <a:gd name="connsiteY29" fmla="*/ 381000 h 4622800"/>
                    <a:gd name="connsiteX30" fmla="*/ 1076240 w 2152481"/>
                    <a:gd name="connsiteY30" fmla="*/ 762000 h 4622800"/>
                    <a:gd name="connsiteX31" fmla="*/ 695240 w 2152481"/>
                    <a:gd name="connsiteY31" fmla="*/ 381000 h 4622800"/>
                    <a:gd name="connsiteX32" fmla="*/ 1076240 w 2152481"/>
                    <a:gd name="connsiteY32" fmla="*/ 0 h 462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152481" h="4622800">
                      <a:moveTo>
                        <a:pt x="818678" y="865187"/>
                      </a:moveTo>
                      <a:cubicBezTo>
                        <a:pt x="818678" y="865187"/>
                        <a:pt x="818678" y="865187"/>
                        <a:pt x="1333803" y="865187"/>
                      </a:cubicBezTo>
                      <a:cubicBezTo>
                        <a:pt x="1569979" y="865187"/>
                        <a:pt x="1767103" y="1032606"/>
                        <a:pt x="1812354" y="1255210"/>
                      </a:cubicBezTo>
                      <a:cubicBezTo>
                        <a:pt x="1812354" y="1255210"/>
                        <a:pt x="1812354" y="1255210"/>
                        <a:pt x="2145853" y="2342190"/>
                      </a:cubicBezTo>
                      <a:cubicBezTo>
                        <a:pt x="2170028" y="2420938"/>
                        <a:pt x="2126016" y="2504027"/>
                        <a:pt x="2047291" y="2528210"/>
                      </a:cubicBezTo>
                      <a:cubicBezTo>
                        <a:pt x="1968565" y="2552393"/>
                        <a:pt x="1885501" y="2507748"/>
                        <a:pt x="1861325" y="2429619"/>
                      </a:cubicBezTo>
                      <a:cubicBezTo>
                        <a:pt x="1861325" y="2429619"/>
                        <a:pt x="1861325" y="2429619"/>
                        <a:pt x="1539605" y="1380464"/>
                      </a:cubicBezTo>
                      <a:cubicBezTo>
                        <a:pt x="1539605" y="1380464"/>
                        <a:pt x="1539605" y="1380464"/>
                        <a:pt x="1431125" y="1380464"/>
                      </a:cubicBezTo>
                      <a:cubicBezTo>
                        <a:pt x="1431125" y="1380464"/>
                        <a:pt x="1431125" y="1380464"/>
                        <a:pt x="1846448" y="3116655"/>
                      </a:cubicBezTo>
                      <a:cubicBezTo>
                        <a:pt x="1846448" y="3116655"/>
                        <a:pt x="1846448" y="3116655"/>
                        <a:pt x="1469558" y="3116655"/>
                      </a:cubicBezTo>
                      <a:cubicBezTo>
                        <a:pt x="1469558" y="3116655"/>
                        <a:pt x="1469558" y="3116655"/>
                        <a:pt x="1469558" y="4458482"/>
                      </a:cubicBezTo>
                      <a:cubicBezTo>
                        <a:pt x="1469558" y="4549632"/>
                        <a:pt x="1396411" y="4622800"/>
                        <a:pt x="1305288" y="4622800"/>
                      </a:cubicBezTo>
                      <a:cubicBezTo>
                        <a:pt x="1214785" y="4622800"/>
                        <a:pt x="1141019" y="4549632"/>
                        <a:pt x="1141019" y="4458482"/>
                      </a:cubicBezTo>
                      <a:cubicBezTo>
                        <a:pt x="1141019" y="4458482"/>
                        <a:pt x="1141019" y="4458482"/>
                        <a:pt x="1141019" y="3116655"/>
                      </a:cubicBezTo>
                      <a:cubicBezTo>
                        <a:pt x="1141019" y="3116655"/>
                        <a:pt x="1141019" y="3116655"/>
                        <a:pt x="1075931" y="3116655"/>
                      </a:cubicBezTo>
                      <a:cubicBezTo>
                        <a:pt x="1075931" y="3116655"/>
                        <a:pt x="1075931" y="3116655"/>
                        <a:pt x="1011463" y="3116655"/>
                      </a:cubicBezTo>
                      <a:cubicBezTo>
                        <a:pt x="1011463" y="3116655"/>
                        <a:pt x="1011463" y="3116655"/>
                        <a:pt x="1011463" y="4458482"/>
                      </a:cubicBezTo>
                      <a:cubicBezTo>
                        <a:pt x="1011463" y="4549632"/>
                        <a:pt x="937696" y="4622800"/>
                        <a:pt x="847193" y="4622800"/>
                      </a:cubicBezTo>
                      <a:cubicBezTo>
                        <a:pt x="756070" y="4622800"/>
                        <a:pt x="682923" y="4549632"/>
                        <a:pt x="682923" y="4458482"/>
                      </a:cubicBezTo>
                      <a:cubicBezTo>
                        <a:pt x="682923" y="4458482"/>
                        <a:pt x="682923" y="4458482"/>
                        <a:pt x="682923" y="3116655"/>
                      </a:cubicBezTo>
                      <a:cubicBezTo>
                        <a:pt x="682923" y="3116655"/>
                        <a:pt x="682923" y="3116655"/>
                        <a:pt x="306033" y="3116655"/>
                      </a:cubicBezTo>
                      <a:cubicBezTo>
                        <a:pt x="306033" y="3116655"/>
                        <a:pt x="306033" y="3116655"/>
                        <a:pt x="721356" y="1380464"/>
                      </a:cubicBezTo>
                      <a:cubicBezTo>
                        <a:pt x="721356" y="1380464"/>
                        <a:pt x="721356" y="1380464"/>
                        <a:pt x="612876" y="1380464"/>
                      </a:cubicBezTo>
                      <a:cubicBezTo>
                        <a:pt x="612876" y="1380464"/>
                        <a:pt x="612876" y="1380464"/>
                        <a:pt x="291156" y="2429619"/>
                      </a:cubicBezTo>
                      <a:cubicBezTo>
                        <a:pt x="266980" y="2507748"/>
                        <a:pt x="183915" y="2552393"/>
                        <a:pt x="105190" y="2528210"/>
                      </a:cubicBezTo>
                      <a:cubicBezTo>
                        <a:pt x="26465" y="2504027"/>
                        <a:pt x="-17547" y="2420938"/>
                        <a:pt x="6628" y="2342190"/>
                      </a:cubicBezTo>
                      <a:cubicBezTo>
                        <a:pt x="6628" y="2342190"/>
                        <a:pt x="6628" y="2342190"/>
                        <a:pt x="340127" y="1255210"/>
                      </a:cubicBezTo>
                      <a:cubicBezTo>
                        <a:pt x="385378" y="1032606"/>
                        <a:pt x="582502" y="865187"/>
                        <a:pt x="818678" y="865187"/>
                      </a:cubicBezTo>
                      <a:close/>
                      <a:moveTo>
                        <a:pt x="1076240" y="0"/>
                      </a:moveTo>
                      <a:cubicBezTo>
                        <a:pt x="1286660" y="0"/>
                        <a:pt x="1457240" y="170580"/>
                        <a:pt x="1457240" y="381000"/>
                      </a:cubicBezTo>
                      <a:cubicBezTo>
                        <a:pt x="1457240" y="591420"/>
                        <a:pt x="1286660" y="762000"/>
                        <a:pt x="1076240" y="762000"/>
                      </a:cubicBezTo>
                      <a:cubicBezTo>
                        <a:pt x="865820" y="762000"/>
                        <a:pt x="695240" y="591420"/>
                        <a:pt x="695240" y="381000"/>
                      </a:cubicBezTo>
                      <a:cubicBezTo>
                        <a:pt x="695240" y="170580"/>
                        <a:pt x="865820" y="0"/>
                        <a:pt x="1076240" y="0"/>
                      </a:cubicBezTo>
                      <a:close/>
                    </a:path>
                  </a:pathLst>
                </a:custGeom>
                <a:solidFill>
                  <a:srgbClr val="2AC9CD">
                    <a:lumMod val="75000"/>
                  </a:srgbClr>
                </a:solidFill>
                <a:ln w="9525">
                  <a:noFill/>
                  <a:round/>
                  <a:headEnd/>
                  <a:tailEnd/>
                </a:ln>
              </p:spPr>
              <p:txBody>
                <a:bodyPr/>
                <a:lstStyle/>
                <a:p>
                  <a:pPr eaLnBrk="1" fontAlgn="auto" hangingPunct="1">
                    <a:spcBef>
                      <a:spcPts val="0"/>
                    </a:spcBef>
                    <a:spcAft>
                      <a:spcPts val="0"/>
                    </a:spcAft>
                    <a:defRPr/>
                  </a:pPr>
                  <a:endParaRPr lang="en-US" kern="0">
                    <a:solidFill>
                      <a:prstClr val="black"/>
                    </a:solidFill>
                    <a:latin typeface="Corbel" panose="020B0503020204020204" pitchFamily="34" charset="0"/>
                    <a:ea typeface="MS PGothic" charset="-128"/>
                  </a:endParaRPr>
                </a:p>
              </p:txBody>
            </p:sp>
            <p:sp>
              <p:nvSpPr>
                <p:cNvPr id="25" name="Freeform 9">
                  <a:extLst>
                    <a:ext uri="{FF2B5EF4-FFF2-40B4-BE49-F238E27FC236}">
                      <a16:creationId xmlns:a16="http://schemas.microsoft.com/office/drawing/2014/main" id="{D18936EC-F0F6-4795-886B-8330CCE29C74}"/>
                    </a:ext>
                  </a:extLst>
                </p:cNvPr>
                <p:cNvSpPr>
                  <a:spLocks noChangeAspect="1" noChangeArrowheads="1"/>
                </p:cNvSpPr>
                <p:nvPr/>
              </p:nvSpPr>
              <p:spPr bwMode="auto">
                <a:xfrm>
                  <a:off x="4247531" y="2699901"/>
                  <a:ext cx="169326" cy="363879"/>
                </a:xfrm>
                <a:custGeom>
                  <a:avLst/>
                  <a:gdLst>
                    <a:gd name="connsiteX0" fmla="*/ 818678 w 2152481"/>
                    <a:gd name="connsiteY0" fmla="*/ 865187 h 4622800"/>
                    <a:gd name="connsiteX1" fmla="*/ 1333803 w 2152481"/>
                    <a:gd name="connsiteY1" fmla="*/ 865187 h 4622800"/>
                    <a:gd name="connsiteX2" fmla="*/ 1812354 w 2152481"/>
                    <a:gd name="connsiteY2" fmla="*/ 1255210 h 4622800"/>
                    <a:gd name="connsiteX3" fmla="*/ 2145853 w 2152481"/>
                    <a:gd name="connsiteY3" fmla="*/ 2342190 h 4622800"/>
                    <a:gd name="connsiteX4" fmla="*/ 2047291 w 2152481"/>
                    <a:gd name="connsiteY4" fmla="*/ 2528210 h 4622800"/>
                    <a:gd name="connsiteX5" fmla="*/ 1861325 w 2152481"/>
                    <a:gd name="connsiteY5" fmla="*/ 2429619 h 4622800"/>
                    <a:gd name="connsiteX6" fmla="*/ 1539605 w 2152481"/>
                    <a:gd name="connsiteY6" fmla="*/ 1380464 h 4622800"/>
                    <a:gd name="connsiteX7" fmla="*/ 1431125 w 2152481"/>
                    <a:gd name="connsiteY7" fmla="*/ 1380464 h 4622800"/>
                    <a:gd name="connsiteX8" fmla="*/ 1846448 w 2152481"/>
                    <a:gd name="connsiteY8" fmla="*/ 3116655 h 4622800"/>
                    <a:gd name="connsiteX9" fmla="*/ 1469558 w 2152481"/>
                    <a:gd name="connsiteY9" fmla="*/ 3116655 h 4622800"/>
                    <a:gd name="connsiteX10" fmla="*/ 1469558 w 2152481"/>
                    <a:gd name="connsiteY10" fmla="*/ 4458482 h 4622800"/>
                    <a:gd name="connsiteX11" fmla="*/ 1305288 w 2152481"/>
                    <a:gd name="connsiteY11" fmla="*/ 4622800 h 4622800"/>
                    <a:gd name="connsiteX12" fmla="*/ 1141019 w 2152481"/>
                    <a:gd name="connsiteY12" fmla="*/ 4458482 h 4622800"/>
                    <a:gd name="connsiteX13" fmla="*/ 1141019 w 2152481"/>
                    <a:gd name="connsiteY13" fmla="*/ 3116655 h 4622800"/>
                    <a:gd name="connsiteX14" fmla="*/ 1075931 w 2152481"/>
                    <a:gd name="connsiteY14" fmla="*/ 3116655 h 4622800"/>
                    <a:gd name="connsiteX15" fmla="*/ 1011463 w 2152481"/>
                    <a:gd name="connsiteY15" fmla="*/ 3116655 h 4622800"/>
                    <a:gd name="connsiteX16" fmla="*/ 1011463 w 2152481"/>
                    <a:gd name="connsiteY16" fmla="*/ 4458482 h 4622800"/>
                    <a:gd name="connsiteX17" fmla="*/ 847193 w 2152481"/>
                    <a:gd name="connsiteY17" fmla="*/ 4622800 h 4622800"/>
                    <a:gd name="connsiteX18" fmla="*/ 682923 w 2152481"/>
                    <a:gd name="connsiteY18" fmla="*/ 4458482 h 4622800"/>
                    <a:gd name="connsiteX19" fmla="*/ 682923 w 2152481"/>
                    <a:gd name="connsiteY19" fmla="*/ 3116655 h 4622800"/>
                    <a:gd name="connsiteX20" fmla="*/ 306033 w 2152481"/>
                    <a:gd name="connsiteY20" fmla="*/ 3116655 h 4622800"/>
                    <a:gd name="connsiteX21" fmla="*/ 721356 w 2152481"/>
                    <a:gd name="connsiteY21" fmla="*/ 1380464 h 4622800"/>
                    <a:gd name="connsiteX22" fmla="*/ 612876 w 2152481"/>
                    <a:gd name="connsiteY22" fmla="*/ 1380464 h 4622800"/>
                    <a:gd name="connsiteX23" fmla="*/ 291156 w 2152481"/>
                    <a:gd name="connsiteY23" fmla="*/ 2429619 h 4622800"/>
                    <a:gd name="connsiteX24" fmla="*/ 105190 w 2152481"/>
                    <a:gd name="connsiteY24" fmla="*/ 2528210 h 4622800"/>
                    <a:gd name="connsiteX25" fmla="*/ 6628 w 2152481"/>
                    <a:gd name="connsiteY25" fmla="*/ 2342190 h 4622800"/>
                    <a:gd name="connsiteX26" fmla="*/ 340127 w 2152481"/>
                    <a:gd name="connsiteY26" fmla="*/ 1255210 h 4622800"/>
                    <a:gd name="connsiteX27" fmla="*/ 818678 w 2152481"/>
                    <a:gd name="connsiteY27" fmla="*/ 865187 h 4622800"/>
                    <a:gd name="connsiteX28" fmla="*/ 1076240 w 2152481"/>
                    <a:gd name="connsiteY28" fmla="*/ 0 h 4622800"/>
                    <a:gd name="connsiteX29" fmla="*/ 1457240 w 2152481"/>
                    <a:gd name="connsiteY29" fmla="*/ 381000 h 4622800"/>
                    <a:gd name="connsiteX30" fmla="*/ 1076240 w 2152481"/>
                    <a:gd name="connsiteY30" fmla="*/ 762000 h 4622800"/>
                    <a:gd name="connsiteX31" fmla="*/ 695240 w 2152481"/>
                    <a:gd name="connsiteY31" fmla="*/ 381000 h 4622800"/>
                    <a:gd name="connsiteX32" fmla="*/ 1076240 w 2152481"/>
                    <a:gd name="connsiteY32" fmla="*/ 0 h 462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152481" h="4622800">
                      <a:moveTo>
                        <a:pt x="818678" y="865187"/>
                      </a:moveTo>
                      <a:cubicBezTo>
                        <a:pt x="818678" y="865187"/>
                        <a:pt x="818678" y="865187"/>
                        <a:pt x="1333803" y="865187"/>
                      </a:cubicBezTo>
                      <a:cubicBezTo>
                        <a:pt x="1569979" y="865187"/>
                        <a:pt x="1767103" y="1032606"/>
                        <a:pt x="1812354" y="1255210"/>
                      </a:cubicBezTo>
                      <a:cubicBezTo>
                        <a:pt x="1812354" y="1255210"/>
                        <a:pt x="1812354" y="1255210"/>
                        <a:pt x="2145853" y="2342190"/>
                      </a:cubicBezTo>
                      <a:cubicBezTo>
                        <a:pt x="2170028" y="2420938"/>
                        <a:pt x="2126016" y="2504027"/>
                        <a:pt x="2047291" y="2528210"/>
                      </a:cubicBezTo>
                      <a:cubicBezTo>
                        <a:pt x="1968565" y="2552393"/>
                        <a:pt x="1885501" y="2507748"/>
                        <a:pt x="1861325" y="2429619"/>
                      </a:cubicBezTo>
                      <a:cubicBezTo>
                        <a:pt x="1861325" y="2429619"/>
                        <a:pt x="1861325" y="2429619"/>
                        <a:pt x="1539605" y="1380464"/>
                      </a:cubicBezTo>
                      <a:cubicBezTo>
                        <a:pt x="1539605" y="1380464"/>
                        <a:pt x="1539605" y="1380464"/>
                        <a:pt x="1431125" y="1380464"/>
                      </a:cubicBezTo>
                      <a:cubicBezTo>
                        <a:pt x="1431125" y="1380464"/>
                        <a:pt x="1431125" y="1380464"/>
                        <a:pt x="1846448" y="3116655"/>
                      </a:cubicBezTo>
                      <a:cubicBezTo>
                        <a:pt x="1846448" y="3116655"/>
                        <a:pt x="1846448" y="3116655"/>
                        <a:pt x="1469558" y="3116655"/>
                      </a:cubicBezTo>
                      <a:cubicBezTo>
                        <a:pt x="1469558" y="3116655"/>
                        <a:pt x="1469558" y="3116655"/>
                        <a:pt x="1469558" y="4458482"/>
                      </a:cubicBezTo>
                      <a:cubicBezTo>
                        <a:pt x="1469558" y="4549632"/>
                        <a:pt x="1396411" y="4622800"/>
                        <a:pt x="1305288" y="4622800"/>
                      </a:cubicBezTo>
                      <a:cubicBezTo>
                        <a:pt x="1214785" y="4622800"/>
                        <a:pt x="1141019" y="4549632"/>
                        <a:pt x="1141019" y="4458482"/>
                      </a:cubicBezTo>
                      <a:cubicBezTo>
                        <a:pt x="1141019" y="4458482"/>
                        <a:pt x="1141019" y="4458482"/>
                        <a:pt x="1141019" y="3116655"/>
                      </a:cubicBezTo>
                      <a:cubicBezTo>
                        <a:pt x="1141019" y="3116655"/>
                        <a:pt x="1141019" y="3116655"/>
                        <a:pt x="1075931" y="3116655"/>
                      </a:cubicBezTo>
                      <a:cubicBezTo>
                        <a:pt x="1075931" y="3116655"/>
                        <a:pt x="1075931" y="3116655"/>
                        <a:pt x="1011463" y="3116655"/>
                      </a:cubicBezTo>
                      <a:cubicBezTo>
                        <a:pt x="1011463" y="3116655"/>
                        <a:pt x="1011463" y="3116655"/>
                        <a:pt x="1011463" y="4458482"/>
                      </a:cubicBezTo>
                      <a:cubicBezTo>
                        <a:pt x="1011463" y="4549632"/>
                        <a:pt x="937696" y="4622800"/>
                        <a:pt x="847193" y="4622800"/>
                      </a:cubicBezTo>
                      <a:cubicBezTo>
                        <a:pt x="756070" y="4622800"/>
                        <a:pt x="682923" y="4549632"/>
                        <a:pt x="682923" y="4458482"/>
                      </a:cubicBezTo>
                      <a:cubicBezTo>
                        <a:pt x="682923" y="4458482"/>
                        <a:pt x="682923" y="4458482"/>
                        <a:pt x="682923" y="3116655"/>
                      </a:cubicBezTo>
                      <a:cubicBezTo>
                        <a:pt x="682923" y="3116655"/>
                        <a:pt x="682923" y="3116655"/>
                        <a:pt x="306033" y="3116655"/>
                      </a:cubicBezTo>
                      <a:cubicBezTo>
                        <a:pt x="306033" y="3116655"/>
                        <a:pt x="306033" y="3116655"/>
                        <a:pt x="721356" y="1380464"/>
                      </a:cubicBezTo>
                      <a:cubicBezTo>
                        <a:pt x="721356" y="1380464"/>
                        <a:pt x="721356" y="1380464"/>
                        <a:pt x="612876" y="1380464"/>
                      </a:cubicBezTo>
                      <a:cubicBezTo>
                        <a:pt x="612876" y="1380464"/>
                        <a:pt x="612876" y="1380464"/>
                        <a:pt x="291156" y="2429619"/>
                      </a:cubicBezTo>
                      <a:cubicBezTo>
                        <a:pt x="266980" y="2507748"/>
                        <a:pt x="183915" y="2552393"/>
                        <a:pt x="105190" y="2528210"/>
                      </a:cubicBezTo>
                      <a:cubicBezTo>
                        <a:pt x="26465" y="2504027"/>
                        <a:pt x="-17547" y="2420938"/>
                        <a:pt x="6628" y="2342190"/>
                      </a:cubicBezTo>
                      <a:cubicBezTo>
                        <a:pt x="6628" y="2342190"/>
                        <a:pt x="6628" y="2342190"/>
                        <a:pt x="340127" y="1255210"/>
                      </a:cubicBezTo>
                      <a:cubicBezTo>
                        <a:pt x="385378" y="1032606"/>
                        <a:pt x="582502" y="865187"/>
                        <a:pt x="818678" y="865187"/>
                      </a:cubicBezTo>
                      <a:close/>
                      <a:moveTo>
                        <a:pt x="1076240" y="0"/>
                      </a:moveTo>
                      <a:cubicBezTo>
                        <a:pt x="1286660" y="0"/>
                        <a:pt x="1457240" y="170580"/>
                        <a:pt x="1457240" y="381000"/>
                      </a:cubicBezTo>
                      <a:cubicBezTo>
                        <a:pt x="1457240" y="591420"/>
                        <a:pt x="1286660" y="762000"/>
                        <a:pt x="1076240" y="762000"/>
                      </a:cubicBezTo>
                      <a:cubicBezTo>
                        <a:pt x="865820" y="762000"/>
                        <a:pt x="695240" y="591420"/>
                        <a:pt x="695240" y="381000"/>
                      </a:cubicBezTo>
                      <a:cubicBezTo>
                        <a:pt x="695240" y="170580"/>
                        <a:pt x="865820" y="0"/>
                        <a:pt x="1076240" y="0"/>
                      </a:cubicBezTo>
                      <a:close/>
                    </a:path>
                  </a:pathLst>
                </a:custGeom>
                <a:solidFill>
                  <a:srgbClr val="2AC9CD">
                    <a:lumMod val="75000"/>
                  </a:srgbClr>
                </a:solidFill>
                <a:ln w="9525">
                  <a:noFill/>
                  <a:round/>
                  <a:headEnd/>
                  <a:tailEnd/>
                </a:ln>
              </p:spPr>
              <p:txBody>
                <a:bodyPr/>
                <a:lstStyle/>
                <a:p>
                  <a:pPr eaLnBrk="1" fontAlgn="auto" hangingPunct="1">
                    <a:spcBef>
                      <a:spcPts val="0"/>
                    </a:spcBef>
                    <a:spcAft>
                      <a:spcPts val="0"/>
                    </a:spcAft>
                    <a:defRPr/>
                  </a:pPr>
                  <a:endParaRPr lang="en-US" kern="0">
                    <a:solidFill>
                      <a:prstClr val="black"/>
                    </a:solidFill>
                    <a:latin typeface="Corbel" panose="020B0503020204020204" pitchFamily="34" charset="0"/>
                    <a:ea typeface="MS PGothic" charset="-128"/>
                  </a:endParaRPr>
                </a:p>
              </p:txBody>
            </p:sp>
            <p:sp>
              <p:nvSpPr>
                <p:cNvPr id="26" name="Freeform 9">
                  <a:extLst>
                    <a:ext uri="{FF2B5EF4-FFF2-40B4-BE49-F238E27FC236}">
                      <a16:creationId xmlns:a16="http://schemas.microsoft.com/office/drawing/2014/main" id="{9DDF6BEF-6035-433B-810D-FF5EE36CC1A4}"/>
                    </a:ext>
                  </a:extLst>
                </p:cNvPr>
                <p:cNvSpPr>
                  <a:spLocks noChangeAspect="1" noChangeArrowheads="1"/>
                </p:cNvSpPr>
                <p:nvPr/>
              </p:nvSpPr>
              <p:spPr bwMode="auto">
                <a:xfrm>
                  <a:off x="4643537" y="2699901"/>
                  <a:ext cx="169326" cy="363879"/>
                </a:xfrm>
                <a:custGeom>
                  <a:avLst/>
                  <a:gdLst>
                    <a:gd name="connsiteX0" fmla="*/ 818678 w 2152481"/>
                    <a:gd name="connsiteY0" fmla="*/ 865187 h 4622800"/>
                    <a:gd name="connsiteX1" fmla="*/ 1333803 w 2152481"/>
                    <a:gd name="connsiteY1" fmla="*/ 865187 h 4622800"/>
                    <a:gd name="connsiteX2" fmla="*/ 1812354 w 2152481"/>
                    <a:gd name="connsiteY2" fmla="*/ 1255210 h 4622800"/>
                    <a:gd name="connsiteX3" fmla="*/ 2145853 w 2152481"/>
                    <a:gd name="connsiteY3" fmla="*/ 2342190 h 4622800"/>
                    <a:gd name="connsiteX4" fmla="*/ 2047291 w 2152481"/>
                    <a:gd name="connsiteY4" fmla="*/ 2528210 h 4622800"/>
                    <a:gd name="connsiteX5" fmla="*/ 1861325 w 2152481"/>
                    <a:gd name="connsiteY5" fmla="*/ 2429619 h 4622800"/>
                    <a:gd name="connsiteX6" fmla="*/ 1539605 w 2152481"/>
                    <a:gd name="connsiteY6" fmla="*/ 1380464 h 4622800"/>
                    <a:gd name="connsiteX7" fmla="*/ 1431125 w 2152481"/>
                    <a:gd name="connsiteY7" fmla="*/ 1380464 h 4622800"/>
                    <a:gd name="connsiteX8" fmla="*/ 1846448 w 2152481"/>
                    <a:gd name="connsiteY8" fmla="*/ 3116655 h 4622800"/>
                    <a:gd name="connsiteX9" fmla="*/ 1469558 w 2152481"/>
                    <a:gd name="connsiteY9" fmla="*/ 3116655 h 4622800"/>
                    <a:gd name="connsiteX10" fmla="*/ 1469558 w 2152481"/>
                    <a:gd name="connsiteY10" fmla="*/ 4458482 h 4622800"/>
                    <a:gd name="connsiteX11" fmla="*/ 1305288 w 2152481"/>
                    <a:gd name="connsiteY11" fmla="*/ 4622800 h 4622800"/>
                    <a:gd name="connsiteX12" fmla="*/ 1141019 w 2152481"/>
                    <a:gd name="connsiteY12" fmla="*/ 4458482 h 4622800"/>
                    <a:gd name="connsiteX13" fmla="*/ 1141019 w 2152481"/>
                    <a:gd name="connsiteY13" fmla="*/ 3116655 h 4622800"/>
                    <a:gd name="connsiteX14" fmla="*/ 1075931 w 2152481"/>
                    <a:gd name="connsiteY14" fmla="*/ 3116655 h 4622800"/>
                    <a:gd name="connsiteX15" fmla="*/ 1011463 w 2152481"/>
                    <a:gd name="connsiteY15" fmla="*/ 3116655 h 4622800"/>
                    <a:gd name="connsiteX16" fmla="*/ 1011463 w 2152481"/>
                    <a:gd name="connsiteY16" fmla="*/ 4458482 h 4622800"/>
                    <a:gd name="connsiteX17" fmla="*/ 847193 w 2152481"/>
                    <a:gd name="connsiteY17" fmla="*/ 4622800 h 4622800"/>
                    <a:gd name="connsiteX18" fmla="*/ 682923 w 2152481"/>
                    <a:gd name="connsiteY18" fmla="*/ 4458482 h 4622800"/>
                    <a:gd name="connsiteX19" fmla="*/ 682923 w 2152481"/>
                    <a:gd name="connsiteY19" fmla="*/ 3116655 h 4622800"/>
                    <a:gd name="connsiteX20" fmla="*/ 306033 w 2152481"/>
                    <a:gd name="connsiteY20" fmla="*/ 3116655 h 4622800"/>
                    <a:gd name="connsiteX21" fmla="*/ 721356 w 2152481"/>
                    <a:gd name="connsiteY21" fmla="*/ 1380464 h 4622800"/>
                    <a:gd name="connsiteX22" fmla="*/ 612876 w 2152481"/>
                    <a:gd name="connsiteY22" fmla="*/ 1380464 h 4622800"/>
                    <a:gd name="connsiteX23" fmla="*/ 291156 w 2152481"/>
                    <a:gd name="connsiteY23" fmla="*/ 2429619 h 4622800"/>
                    <a:gd name="connsiteX24" fmla="*/ 105190 w 2152481"/>
                    <a:gd name="connsiteY24" fmla="*/ 2528210 h 4622800"/>
                    <a:gd name="connsiteX25" fmla="*/ 6628 w 2152481"/>
                    <a:gd name="connsiteY25" fmla="*/ 2342190 h 4622800"/>
                    <a:gd name="connsiteX26" fmla="*/ 340127 w 2152481"/>
                    <a:gd name="connsiteY26" fmla="*/ 1255210 h 4622800"/>
                    <a:gd name="connsiteX27" fmla="*/ 818678 w 2152481"/>
                    <a:gd name="connsiteY27" fmla="*/ 865187 h 4622800"/>
                    <a:gd name="connsiteX28" fmla="*/ 1076240 w 2152481"/>
                    <a:gd name="connsiteY28" fmla="*/ 0 h 4622800"/>
                    <a:gd name="connsiteX29" fmla="*/ 1457240 w 2152481"/>
                    <a:gd name="connsiteY29" fmla="*/ 381000 h 4622800"/>
                    <a:gd name="connsiteX30" fmla="*/ 1076240 w 2152481"/>
                    <a:gd name="connsiteY30" fmla="*/ 762000 h 4622800"/>
                    <a:gd name="connsiteX31" fmla="*/ 695240 w 2152481"/>
                    <a:gd name="connsiteY31" fmla="*/ 381000 h 4622800"/>
                    <a:gd name="connsiteX32" fmla="*/ 1076240 w 2152481"/>
                    <a:gd name="connsiteY32" fmla="*/ 0 h 462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152481" h="4622800">
                      <a:moveTo>
                        <a:pt x="818678" y="865187"/>
                      </a:moveTo>
                      <a:cubicBezTo>
                        <a:pt x="818678" y="865187"/>
                        <a:pt x="818678" y="865187"/>
                        <a:pt x="1333803" y="865187"/>
                      </a:cubicBezTo>
                      <a:cubicBezTo>
                        <a:pt x="1569979" y="865187"/>
                        <a:pt x="1767103" y="1032606"/>
                        <a:pt x="1812354" y="1255210"/>
                      </a:cubicBezTo>
                      <a:cubicBezTo>
                        <a:pt x="1812354" y="1255210"/>
                        <a:pt x="1812354" y="1255210"/>
                        <a:pt x="2145853" y="2342190"/>
                      </a:cubicBezTo>
                      <a:cubicBezTo>
                        <a:pt x="2170028" y="2420938"/>
                        <a:pt x="2126016" y="2504027"/>
                        <a:pt x="2047291" y="2528210"/>
                      </a:cubicBezTo>
                      <a:cubicBezTo>
                        <a:pt x="1968565" y="2552393"/>
                        <a:pt x="1885501" y="2507748"/>
                        <a:pt x="1861325" y="2429619"/>
                      </a:cubicBezTo>
                      <a:cubicBezTo>
                        <a:pt x="1861325" y="2429619"/>
                        <a:pt x="1861325" y="2429619"/>
                        <a:pt x="1539605" y="1380464"/>
                      </a:cubicBezTo>
                      <a:cubicBezTo>
                        <a:pt x="1539605" y="1380464"/>
                        <a:pt x="1539605" y="1380464"/>
                        <a:pt x="1431125" y="1380464"/>
                      </a:cubicBezTo>
                      <a:cubicBezTo>
                        <a:pt x="1431125" y="1380464"/>
                        <a:pt x="1431125" y="1380464"/>
                        <a:pt x="1846448" y="3116655"/>
                      </a:cubicBezTo>
                      <a:cubicBezTo>
                        <a:pt x="1846448" y="3116655"/>
                        <a:pt x="1846448" y="3116655"/>
                        <a:pt x="1469558" y="3116655"/>
                      </a:cubicBezTo>
                      <a:cubicBezTo>
                        <a:pt x="1469558" y="3116655"/>
                        <a:pt x="1469558" y="3116655"/>
                        <a:pt x="1469558" y="4458482"/>
                      </a:cubicBezTo>
                      <a:cubicBezTo>
                        <a:pt x="1469558" y="4549632"/>
                        <a:pt x="1396411" y="4622800"/>
                        <a:pt x="1305288" y="4622800"/>
                      </a:cubicBezTo>
                      <a:cubicBezTo>
                        <a:pt x="1214785" y="4622800"/>
                        <a:pt x="1141019" y="4549632"/>
                        <a:pt x="1141019" y="4458482"/>
                      </a:cubicBezTo>
                      <a:cubicBezTo>
                        <a:pt x="1141019" y="4458482"/>
                        <a:pt x="1141019" y="4458482"/>
                        <a:pt x="1141019" y="3116655"/>
                      </a:cubicBezTo>
                      <a:cubicBezTo>
                        <a:pt x="1141019" y="3116655"/>
                        <a:pt x="1141019" y="3116655"/>
                        <a:pt x="1075931" y="3116655"/>
                      </a:cubicBezTo>
                      <a:cubicBezTo>
                        <a:pt x="1075931" y="3116655"/>
                        <a:pt x="1075931" y="3116655"/>
                        <a:pt x="1011463" y="3116655"/>
                      </a:cubicBezTo>
                      <a:cubicBezTo>
                        <a:pt x="1011463" y="3116655"/>
                        <a:pt x="1011463" y="3116655"/>
                        <a:pt x="1011463" y="4458482"/>
                      </a:cubicBezTo>
                      <a:cubicBezTo>
                        <a:pt x="1011463" y="4549632"/>
                        <a:pt x="937696" y="4622800"/>
                        <a:pt x="847193" y="4622800"/>
                      </a:cubicBezTo>
                      <a:cubicBezTo>
                        <a:pt x="756070" y="4622800"/>
                        <a:pt x="682923" y="4549632"/>
                        <a:pt x="682923" y="4458482"/>
                      </a:cubicBezTo>
                      <a:cubicBezTo>
                        <a:pt x="682923" y="4458482"/>
                        <a:pt x="682923" y="4458482"/>
                        <a:pt x="682923" y="3116655"/>
                      </a:cubicBezTo>
                      <a:cubicBezTo>
                        <a:pt x="682923" y="3116655"/>
                        <a:pt x="682923" y="3116655"/>
                        <a:pt x="306033" y="3116655"/>
                      </a:cubicBezTo>
                      <a:cubicBezTo>
                        <a:pt x="306033" y="3116655"/>
                        <a:pt x="306033" y="3116655"/>
                        <a:pt x="721356" y="1380464"/>
                      </a:cubicBezTo>
                      <a:cubicBezTo>
                        <a:pt x="721356" y="1380464"/>
                        <a:pt x="721356" y="1380464"/>
                        <a:pt x="612876" y="1380464"/>
                      </a:cubicBezTo>
                      <a:cubicBezTo>
                        <a:pt x="612876" y="1380464"/>
                        <a:pt x="612876" y="1380464"/>
                        <a:pt x="291156" y="2429619"/>
                      </a:cubicBezTo>
                      <a:cubicBezTo>
                        <a:pt x="266980" y="2507748"/>
                        <a:pt x="183915" y="2552393"/>
                        <a:pt x="105190" y="2528210"/>
                      </a:cubicBezTo>
                      <a:cubicBezTo>
                        <a:pt x="26465" y="2504027"/>
                        <a:pt x="-17547" y="2420938"/>
                        <a:pt x="6628" y="2342190"/>
                      </a:cubicBezTo>
                      <a:cubicBezTo>
                        <a:pt x="6628" y="2342190"/>
                        <a:pt x="6628" y="2342190"/>
                        <a:pt x="340127" y="1255210"/>
                      </a:cubicBezTo>
                      <a:cubicBezTo>
                        <a:pt x="385378" y="1032606"/>
                        <a:pt x="582502" y="865187"/>
                        <a:pt x="818678" y="865187"/>
                      </a:cubicBezTo>
                      <a:close/>
                      <a:moveTo>
                        <a:pt x="1076240" y="0"/>
                      </a:moveTo>
                      <a:cubicBezTo>
                        <a:pt x="1286660" y="0"/>
                        <a:pt x="1457240" y="170580"/>
                        <a:pt x="1457240" y="381000"/>
                      </a:cubicBezTo>
                      <a:cubicBezTo>
                        <a:pt x="1457240" y="591420"/>
                        <a:pt x="1286660" y="762000"/>
                        <a:pt x="1076240" y="762000"/>
                      </a:cubicBezTo>
                      <a:cubicBezTo>
                        <a:pt x="865820" y="762000"/>
                        <a:pt x="695240" y="591420"/>
                        <a:pt x="695240" y="381000"/>
                      </a:cubicBezTo>
                      <a:cubicBezTo>
                        <a:pt x="695240" y="170580"/>
                        <a:pt x="865820" y="0"/>
                        <a:pt x="1076240" y="0"/>
                      </a:cubicBezTo>
                      <a:close/>
                    </a:path>
                  </a:pathLst>
                </a:custGeom>
                <a:solidFill>
                  <a:srgbClr val="2AC9CD">
                    <a:lumMod val="75000"/>
                  </a:srgbClr>
                </a:solidFill>
                <a:ln w="9525">
                  <a:noFill/>
                  <a:round/>
                  <a:headEnd/>
                  <a:tailEnd/>
                </a:ln>
              </p:spPr>
              <p:txBody>
                <a:bodyPr/>
                <a:lstStyle/>
                <a:p>
                  <a:pPr eaLnBrk="1" fontAlgn="auto" hangingPunct="1">
                    <a:spcBef>
                      <a:spcPts val="0"/>
                    </a:spcBef>
                    <a:spcAft>
                      <a:spcPts val="0"/>
                    </a:spcAft>
                    <a:defRPr/>
                  </a:pPr>
                  <a:endParaRPr lang="en-US" kern="0">
                    <a:solidFill>
                      <a:prstClr val="black"/>
                    </a:solidFill>
                    <a:latin typeface="Corbel" panose="020B0503020204020204" pitchFamily="34" charset="0"/>
                    <a:ea typeface="MS PGothic" charset="-128"/>
                  </a:endParaRPr>
                </a:p>
              </p:txBody>
            </p:sp>
            <p:sp>
              <p:nvSpPr>
                <p:cNvPr id="27" name="Freeform 6">
                  <a:extLst>
                    <a:ext uri="{FF2B5EF4-FFF2-40B4-BE49-F238E27FC236}">
                      <a16:creationId xmlns:a16="http://schemas.microsoft.com/office/drawing/2014/main" id="{200A1230-0F29-43FA-A021-05CA6480D886}"/>
                    </a:ext>
                  </a:extLst>
                </p:cNvPr>
                <p:cNvSpPr>
                  <a:spLocks noChangeAspect="1" noChangeArrowheads="1"/>
                </p:cNvSpPr>
                <p:nvPr/>
              </p:nvSpPr>
              <p:spPr bwMode="auto">
                <a:xfrm>
                  <a:off x="4464196" y="2699901"/>
                  <a:ext cx="141106" cy="360968"/>
                </a:xfrm>
                <a:custGeom>
                  <a:avLst/>
                  <a:gdLst>
                    <a:gd name="connsiteX0" fmla="*/ 489359 w 1812925"/>
                    <a:gd name="connsiteY0" fmla="*/ 865187 h 4622800"/>
                    <a:gd name="connsiteX1" fmla="*/ 1323566 w 1812925"/>
                    <a:gd name="connsiteY1" fmla="*/ 865187 h 4622800"/>
                    <a:gd name="connsiteX2" fmla="*/ 1812925 w 1812925"/>
                    <a:gd name="connsiteY2" fmla="*/ 1353801 h 4622800"/>
                    <a:gd name="connsiteX3" fmla="*/ 1812925 w 1812925"/>
                    <a:gd name="connsiteY3" fmla="*/ 1421388 h 4622800"/>
                    <a:gd name="connsiteX4" fmla="*/ 1812925 w 1812925"/>
                    <a:gd name="connsiteY4" fmla="*/ 1469754 h 4622800"/>
                    <a:gd name="connsiteX5" fmla="*/ 1812925 w 1812925"/>
                    <a:gd name="connsiteY5" fmla="*/ 2536271 h 4622800"/>
                    <a:gd name="connsiteX6" fmla="*/ 1652286 w 1812925"/>
                    <a:gd name="connsiteY6" fmla="*/ 2696869 h 4622800"/>
                    <a:gd name="connsiteX7" fmla="*/ 1492268 w 1812925"/>
                    <a:gd name="connsiteY7" fmla="*/ 2536271 h 4622800"/>
                    <a:gd name="connsiteX8" fmla="*/ 1492268 w 1812925"/>
                    <a:gd name="connsiteY8" fmla="*/ 1469754 h 4622800"/>
                    <a:gd name="connsiteX9" fmla="*/ 1373184 w 1812925"/>
                    <a:gd name="connsiteY9" fmla="*/ 1469754 h 4622800"/>
                    <a:gd name="connsiteX10" fmla="*/ 1373184 w 1812925"/>
                    <a:gd name="connsiteY10" fmla="*/ 2523869 h 4622800"/>
                    <a:gd name="connsiteX11" fmla="*/ 1373184 w 1812925"/>
                    <a:gd name="connsiteY11" fmla="*/ 2782438 h 4622800"/>
                    <a:gd name="connsiteX12" fmla="*/ 1373184 w 1812925"/>
                    <a:gd name="connsiteY12" fmla="*/ 4425618 h 4622800"/>
                    <a:gd name="connsiteX13" fmla="*/ 1175952 w 1812925"/>
                    <a:gd name="connsiteY13" fmla="*/ 4622800 h 4622800"/>
                    <a:gd name="connsiteX14" fmla="*/ 978719 w 1812925"/>
                    <a:gd name="connsiteY14" fmla="*/ 4425618 h 4622800"/>
                    <a:gd name="connsiteX15" fmla="*/ 978719 w 1812925"/>
                    <a:gd name="connsiteY15" fmla="*/ 2782438 h 4622800"/>
                    <a:gd name="connsiteX16" fmla="*/ 834206 w 1812925"/>
                    <a:gd name="connsiteY16" fmla="*/ 2782438 h 4622800"/>
                    <a:gd name="connsiteX17" fmla="*/ 834206 w 1812925"/>
                    <a:gd name="connsiteY17" fmla="*/ 4425618 h 4622800"/>
                    <a:gd name="connsiteX18" fmla="*/ 636974 w 1812925"/>
                    <a:gd name="connsiteY18" fmla="*/ 4622800 h 4622800"/>
                    <a:gd name="connsiteX19" fmla="*/ 439741 w 1812925"/>
                    <a:gd name="connsiteY19" fmla="*/ 4425618 h 4622800"/>
                    <a:gd name="connsiteX20" fmla="*/ 439741 w 1812925"/>
                    <a:gd name="connsiteY20" fmla="*/ 2782438 h 4622800"/>
                    <a:gd name="connsiteX21" fmla="*/ 439741 w 1812925"/>
                    <a:gd name="connsiteY21" fmla="*/ 2523869 h 4622800"/>
                    <a:gd name="connsiteX22" fmla="*/ 439741 w 1812925"/>
                    <a:gd name="connsiteY22" fmla="*/ 1469754 h 4622800"/>
                    <a:gd name="connsiteX23" fmla="*/ 321278 w 1812925"/>
                    <a:gd name="connsiteY23" fmla="*/ 1469754 h 4622800"/>
                    <a:gd name="connsiteX24" fmla="*/ 321278 w 1812925"/>
                    <a:gd name="connsiteY24" fmla="*/ 2536271 h 4622800"/>
                    <a:gd name="connsiteX25" fmla="*/ 160639 w 1812925"/>
                    <a:gd name="connsiteY25" fmla="*/ 2696869 h 4622800"/>
                    <a:gd name="connsiteX26" fmla="*/ 0 w 1812925"/>
                    <a:gd name="connsiteY26" fmla="*/ 2536271 h 4622800"/>
                    <a:gd name="connsiteX27" fmla="*/ 0 w 1812925"/>
                    <a:gd name="connsiteY27" fmla="*/ 1469754 h 4622800"/>
                    <a:gd name="connsiteX28" fmla="*/ 0 w 1812925"/>
                    <a:gd name="connsiteY28" fmla="*/ 1421388 h 4622800"/>
                    <a:gd name="connsiteX29" fmla="*/ 0 w 1812925"/>
                    <a:gd name="connsiteY29" fmla="*/ 1353801 h 4622800"/>
                    <a:gd name="connsiteX30" fmla="*/ 489359 w 1812925"/>
                    <a:gd name="connsiteY30" fmla="*/ 865187 h 4622800"/>
                    <a:gd name="connsiteX31" fmla="*/ 906463 w 1812925"/>
                    <a:gd name="connsiteY31" fmla="*/ 0 h 4622800"/>
                    <a:gd name="connsiteX32" fmla="*/ 1287463 w 1812925"/>
                    <a:gd name="connsiteY32" fmla="*/ 381000 h 4622800"/>
                    <a:gd name="connsiteX33" fmla="*/ 906463 w 1812925"/>
                    <a:gd name="connsiteY33" fmla="*/ 762000 h 4622800"/>
                    <a:gd name="connsiteX34" fmla="*/ 525463 w 1812925"/>
                    <a:gd name="connsiteY34" fmla="*/ 381000 h 4622800"/>
                    <a:gd name="connsiteX35" fmla="*/ 906463 w 1812925"/>
                    <a:gd name="connsiteY35" fmla="*/ 0 h 462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812925" h="4622800">
                      <a:moveTo>
                        <a:pt x="489359" y="865187"/>
                      </a:moveTo>
                      <a:cubicBezTo>
                        <a:pt x="489359" y="865187"/>
                        <a:pt x="489359" y="865187"/>
                        <a:pt x="1323566" y="865187"/>
                      </a:cubicBezTo>
                      <a:cubicBezTo>
                        <a:pt x="1593985" y="865187"/>
                        <a:pt x="1812925" y="1084071"/>
                        <a:pt x="1812925" y="1353801"/>
                      </a:cubicBezTo>
                      <a:cubicBezTo>
                        <a:pt x="1812925" y="1353801"/>
                        <a:pt x="1812925" y="1353801"/>
                        <a:pt x="1812925" y="1421388"/>
                      </a:cubicBezTo>
                      <a:cubicBezTo>
                        <a:pt x="1812925" y="1421388"/>
                        <a:pt x="1812925" y="1421388"/>
                        <a:pt x="1812925" y="1469754"/>
                      </a:cubicBezTo>
                      <a:cubicBezTo>
                        <a:pt x="1812925" y="1469754"/>
                        <a:pt x="1812925" y="1469754"/>
                        <a:pt x="1812925" y="2536271"/>
                      </a:cubicBezTo>
                      <a:cubicBezTo>
                        <a:pt x="1812925" y="2624941"/>
                        <a:pt x="1740979" y="2696869"/>
                        <a:pt x="1652286" y="2696869"/>
                      </a:cubicBezTo>
                      <a:cubicBezTo>
                        <a:pt x="1563594" y="2696869"/>
                        <a:pt x="1492268" y="2624941"/>
                        <a:pt x="1492268" y="2536271"/>
                      </a:cubicBezTo>
                      <a:cubicBezTo>
                        <a:pt x="1492268" y="2536271"/>
                        <a:pt x="1492268" y="2536271"/>
                        <a:pt x="1492268" y="1469754"/>
                      </a:cubicBezTo>
                      <a:cubicBezTo>
                        <a:pt x="1492268" y="1469754"/>
                        <a:pt x="1492268" y="1469754"/>
                        <a:pt x="1373184" y="1469754"/>
                      </a:cubicBezTo>
                      <a:cubicBezTo>
                        <a:pt x="1373184" y="1469754"/>
                        <a:pt x="1373184" y="1469754"/>
                        <a:pt x="1373184" y="2523869"/>
                      </a:cubicBezTo>
                      <a:cubicBezTo>
                        <a:pt x="1373184" y="2523869"/>
                        <a:pt x="1373184" y="2523869"/>
                        <a:pt x="1373184" y="2782438"/>
                      </a:cubicBezTo>
                      <a:cubicBezTo>
                        <a:pt x="1373184" y="2782438"/>
                        <a:pt x="1373184" y="2782438"/>
                        <a:pt x="1373184" y="4425618"/>
                      </a:cubicBezTo>
                      <a:cubicBezTo>
                        <a:pt x="1373184" y="4534750"/>
                        <a:pt x="1284491" y="4622800"/>
                        <a:pt x="1175952" y="4622800"/>
                      </a:cubicBezTo>
                      <a:cubicBezTo>
                        <a:pt x="1066791" y="4622800"/>
                        <a:pt x="978719" y="4534750"/>
                        <a:pt x="978719" y="4425618"/>
                      </a:cubicBezTo>
                      <a:cubicBezTo>
                        <a:pt x="978719" y="4425618"/>
                        <a:pt x="978719" y="4425618"/>
                        <a:pt x="978719" y="2782438"/>
                      </a:cubicBezTo>
                      <a:cubicBezTo>
                        <a:pt x="978719" y="2782438"/>
                        <a:pt x="978719" y="2782438"/>
                        <a:pt x="834206" y="2782438"/>
                      </a:cubicBezTo>
                      <a:cubicBezTo>
                        <a:pt x="834206" y="2782438"/>
                        <a:pt x="834206" y="2782438"/>
                        <a:pt x="834206" y="4425618"/>
                      </a:cubicBezTo>
                      <a:cubicBezTo>
                        <a:pt x="834206" y="4534750"/>
                        <a:pt x="746134" y="4622800"/>
                        <a:pt x="636974" y="4622800"/>
                      </a:cubicBezTo>
                      <a:cubicBezTo>
                        <a:pt x="528434" y="4622800"/>
                        <a:pt x="439741" y="4534750"/>
                        <a:pt x="439741" y="4425618"/>
                      </a:cubicBezTo>
                      <a:cubicBezTo>
                        <a:pt x="439741" y="4425618"/>
                        <a:pt x="439741" y="4425618"/>
                        <a:pt x="439741" y="2782438"/>
                      </a:cubicBezTo>
                      <a:cubicBezTo>
                        <a:pt x="439741" y="2782438"/>
                        <a:pt x="439741" y="2782438"/>
                        <a:pt x="439741" y="2523869"/>
                      </a:cubicBezTo>
                      <a:cubicBezTo>
                        <a:pt x="439741" y="2523869"/>
                        <a:pt x="439741" y="2523869"/>
                        <a:pt x="439741" y="1469754"/>
                      </a:cubicBezTo>
                      <a:cubicBezTo>
                        <a:pt x="439741" y="1469754"/>
                        <a:pt x="439741" y="1469754"/>
                        <a:pt x="321278" y="1469754"/>
                      </a:cubicBezTo>
                      <a:cubicBezTo>
                        <a:pt x="321278" y="1469754"/>
                        <a:pt x="321278" y="1469754"/>
                        <a:pt x="321278" y="2536271"/>
                      </a:cubicBezTo>
                      <a:cubicBezTo>
                        <a:pt x="321278" y="2624941"/>
                        <a:pt x="249331" y="2696869"/>
                        <a:pt x="160639" y="2696869"/>
                      </a:cubicBezTo>
                      <a:cubicBezTo>
                        <a:pt x="71946" y="2696869"/>
                        <a:pt x="0" y="2624941"/>
                        <a:pt x="0" y="2536271"/>
                      </a:cubicBezTo>
                      <a:cubicBezTo>
                        <a:pt x="0" y="2536271"/>
                        <a:pt x="0" y="2536271"/>
                        <a:pt x="0" y="1469754"/>
                      </a:cubicBezTo>
                      <a:cubicBezTo>
                        <a:pt x="0" y="1469754"/>
                        <a:pt x="0" y="1469754"/>
                        <a:pt x="0" y="1421388"/>
                      </a:cubicBezTo>
                      <a:cubicBezTo>
                        <a:pt x="0" y="1421388"/>
                        <a:pt x="0" y="1421388"/>
                        <a:pt x="0" y="1353801"/>
                      </a:cubicBezTo>
                      <a:cubicBezTo>
                        <a:pt x="0" y="1084071"/>
                        <a:pt x="218940" y="865187"/>
                        <a:pt x="489359" y="865187"/>
                      </a:cubicBezTo>
                      <a:close/>
                      <a:moveTo>
                        <a:pt x="906463" y="0"/>
                      </a:moveTo>
                      <a:cubicBezTo>
                        <a:pt x="1116883" y="0"/>
                        <a:pt x="1287463" y="170580"/>
                        <a:pt x="1287463" y="381000"/>
                      </a:cubicBezTo>
                      <a:cubicBezTo>
                        <a:pt x="1287463" y="591420"/>
                        <a:pt x="1116883" y="762000"/>
                        <a:pt x="906463" y="762000"/>
                      </a:cubicBezTo>
                      <a:cubicBezTo>
                        <a:pt x="696043" y="762000"/>
                        <a:pt x="525463" y="591420"/>
                        <a:pt x="525463" y="381000"/>
                      </a:cubicBezTo>
                      <a:cubicBezTo>
                        <a:pt x="525463" y="170580"/>
                        <a:pt x="696043" y="0"/>
                        <a:pt x="906463" y="0"/>
                      </a:cubicBezTo>
                      <a:close/>
                    </a:path>
                  </a:pathLst>
                </a:custGeom>
                <a:solidFill>
                  <a:srgbClr val="073D61"/>
                </a:solidFill>
                <a:ln w="9525">
                  <a:noFill/>
                  <a:round/>
                  <a:headEnd/>
                  <a:tailEnd/>
                </a:ln>
              </p:spPr>
              <p:txBody>
                <a:bodyPr/>
                <a:lstStyle/>
                <a:p>
                  <a:pPr eaLnBrk="1" fontAlgn="auto" hangingPunct="1">
                    <a:spcBef>
                      <a:spcPts val="0"/>
                    </a:spcBef>
                    <a:spcAft>
                      <a:spcPts val="0"/>
                    </a:spcAft>
                    <a:defRPr/>
                  </a:pPr>
                  <a:endParaRPr lang="en-US" kern="0">
                    <a:solidFill>
                      <a:prstClr val="black"/>
                    </a:solidFill>
                    <a:latin typeface="Corbel" panose="020B0503020204020204" pitchFamily="34" charset="0"/>
                    <a:ea typeface="MS PGothic" charset="-128"/>
                  </a:endParaRPr>
                </a:p>
              </p:txBody>
            </p:sp>
            <p:sp>
              <p:nvSpPr>
                <p:cNvPr id="28" name="Freeform 9">
                  <a:extLst>
                    <a:ext uri="{FF2B5EF4-FFF2-40B4-BE49-F238E27FC236}">
                      <a16:creationId xmlns:a16="http://schemas.microsoft.com/office/drawing/2014/main" id="{D318D7F5-7C86-42DD-AFF7-C4B4964E6366}"/>
                    </a:ext>
                  </a:extLst>
                </p:cNvPr>
                <p:cNvSpPr>
                  <a:spLocks noChangeAspect="1" noChangeArrowheads="1"/>
                </p:cNvSpPr>
                <p:nvPr/>
              </p:nvSpPr>
              <p:spPr bwMode="auto">
                <a:xfrm>
                  <a:off x="3816022" y="2699901"/>
                  <a:ext cx="169326" cy="363879"/>
                </a:xfrm>
                <a:custGeom>
                  <a:avLst/>
                  <a:gdLst>
                    <a:gd name="connsiteX0" fmla="*/ 818678 w 2152481"/>
                    <a:gd name="connsiteY0" fmla="*/ 865187 h 4622800"/>
                    <a:gd name="connsiteX1" fmla="*/ 1333803 w 2152481"/>
                    <a:gd name="connsiteY1" fmla="*/ 865187 h 4622800"/>
                    <a:gd name="connsiteX2" fmla="*/ 1812354 w 2152481"/>
                    <a:gd name="connsiteY2" fmla="*/ 1255210 h 4622800"/>
                    <a:gd name="connsiteX3" fmla="*/ 2145853 w 2152481"/>
                    <a:gd name="connsiteY3" fmla="*/ 2342190 h 4622800"/>
                    <a:gd name="connsiteX4" fmla="*/ 2047291 w 2152481"/>
                    <a:gd name="connsiteY4" fmla="*/ 2528210 h 4622800"/>
                    <a:gd name="connsiteX5" fmla="*/ 1861325 w 2152481"/>
                    <a:gd name="connsiteY5" fmla="*/ 2429619 h 4622800"/>
                    <a:gd name="connsiteX6" fmla="*/ 1539605 w 2152481"/>
                    <a:gd name="connsiteY6" fmla="*/ 1380464 h 4622800"/>
                    <a:gd name="connsiteX7" fmla="*/ 1431125 w 2152481"/>
                    <a:gd name="connsiteY7" fmla="*/ 1380464 h 4622800"/>
                    <a:gd name="connsiteX8" fmla="*/ 1846448 w 2152481"/>
                    <a:gd name="connsiteY8" fmla="*/ 3116655 h 4622800"/>
                    <a:gd name="connsiteX9" fmla="*/ 1469558 w 2152481"/>
                    <a:gd name="connsiteY9" fmla="*/ 3116655 h 4622800"/>
                    <a:gd name="connsiteX10" fmla="*/ 1469558 w 2152481"/>
                    <a:gd name="connsiteY10" fmla="*/ 4458482 h 4622800"/>
                    <a:gd name="connsiteX11" fmla="*/ 1305288 w 2152481"/>
                    <a:gd name="connsiteY11" fmla="*/ 4622800 h 4622800"/>
                    <a:gd name="connsiteX12" fmla="*/ 1141019 w 2152481"/>
                    <a:gd name="connsiteY12" fmla="*/ 4458482 h 4622800"/>
                    <a:gd name="connsiteX13" fmla="*/ 1141019 w 2152481"/>
                    <a:gd name="connsiteY13" fmla="*/ 3116655 h 4622800"/>
                    <a:gd name="connsiteX14" fmla="*/ 1075931 w 2152481"/>
                    <a:gd name="connsiteY14" fmla="*/ 3116655 h 4622800"/>
                    <a:gd name="connsiteX15" fmla="*/ 1011463 w 2152481"/>
                    <a:gd name="connsiteY15" fmla="*/ 3116655 h 4622800"/>
                    <a:gd name="connsiteX16" fmla="*/ 1011463 w 2152481"/>
                    <a:gd name="connsiteY16" fmla="*/ 4458482 h 4622800"/>
                    <a:gd name="connsiteX17" fmla="*/ 847193 w 2152481"/>
                    <a:gd name="connsiteY17" fmla="*/ 4622800 h 4622800"/>
                    <a:gd name="connsiteX18" fmla="*/ 682923 w 2152481"/>
                    <a:gd name="connsiteY18" fmla="*/ 4458482 h 4622800"/>
                    <a:gd name="connsiteX19" fmla="*/ 682923 w 2152481"/>
                    <a:gd name="connsiteY19" fmla="*/ 3116655 h 4622800"/>
                    <a:gd name="connsiteX20" fmla="*/ 306033 w 2152481"/>
                    <a:gd name="connsiteY20" fmla="*/ 3116655 h 4622800"/>
                    <a:gd name="connsiteX21" fmla="*/ 721356 w 2152481"/>
                    <a:gd name="connsiteY21" fmla="*/ 1380464 h 4622800"/>
                    <a:gd name="connsiteX22" fmla="*/ 612876 w 2152481"/>
                    <a:gd name="connsiteY22" fmla="*/ 1380464 h 4622800"/>
                    <a:gd name="connsiteX23" fmla="*/ 291156 w 2152481"/>
                    <a:gd name="connsiteY23" fmla="*/ 2429619 h 4622800"/>
                    <a:gd name="connsiteX24" fmla="*/ 105190 w 2152481"/>
                    <a:gd name="connsiteY24" fmla="*/ 2528210 h 4622800"/>
                    <a:gd name="connsiteX25" fmla="*/ 6628 w 2152481"/>
                    <a:gd name="connsiteY25" fmla="*/ 2342190 h 4622800"/>
                    <a:gd name="connsiteX26" fmla="*/ 340127 w 2152481"/>
                    <a:gd name="connsiteY26" fmla="*/ 1255210 h 4622800"/>
                    <a:gd name="connsiteX27" fmla="*/ 818678 w 2152481"/>
                    <a:gd name="connsiteY27" fmla="*/ 865187 h 4622800"/>
                    <a:gd name="connsiteX28" fmla="*/ 1076240 w 2152481"/>
                    <a:gd name="connsiteY28" fmla="*/ 0 h 4622800"/>
                    <a:gd name="connsiteX29" fmla="*/ 1457240 w 2152481"/>
                    <a:gd name="connsiteY29" fmla="*/ 381000 h 4622800"/>
                    <a:gd name="connsiteX30" fmla="*/ 1076240 w 2152481"/>
                    <a:gd name="connsiteY30" fmla="*/ 762000 h 4622800"/>
                    <a:gd name="connsiteX31" fmla="*/ 695240 w 2152481"/>
                    <a:gd name="connsiteY31" fmla="*/ 381000 h 4622800"/>
                    <a:gd name="connsiteX32" fmla="*/ 1076240 w 2152481"/>
                    <a:gd name="connsiteY32" fmla="*/ 0 h 462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152481" h="4622800">
                      <a:moveTo>
                        <a:pt x="818678" y="865187"/>
                      </a:moveTo>
                      <a:cubicBezTo>
                        <a:pt x="818678" y="865187"/>
                        <a:pt x="818678" y="865187"/>
                        <a:pt x="1333803" y="865187"/>
                      </a:cubicBezTo>
                      <a:cubicBezTo>
                        <a:pt x="1569979" y="865187"/>
                        <a:pt x="1767103" y="1032606"/>
                        <a:pt x="1812354" y="1255210"/>
                      </a:cubicBezTo>
                      <a:cubicBezTo>
                        <a:pt x="1812354" y="1255210"/>
                        <a:pt x="1812354" y="1255210"/>
                        <a:pt x="2145853" y="2342190"/>
                      </a:cubicBezTo>
                      <a:cubicBezTo>
                        <a:pt x="2170028" y="2420938"/>
                        <a:pt x="2126016" y="2504027"/>
                        <a:pt x="2047291" y="2528210"/>
                      </a:cubicBezTo>
                      <a:cubicBezTo>
                        <a:pt x="1968565" y="2552393"/>
                        <a:pt x="1885501" y="2507748"/>
                        <a:pt x="1861325" y="2429619"/>
                      </a:cubicBezTo>
                      <a:cubicBezTo>
                        <a:pt x="1861325" y="2429619"/>
                        <a:pt x="1861325" y="2429619"/>
                        <a:pt x="1539605" y="1380464"/>
                      </a:cubicBezTo>
                      <a:cubicBezTo>
                        <a:pt x="1539605" y="1380464"/>
                        <a:pt x="1539605" y="1380464"/>
                        <a:pt x="1431125" y="1380464"/>
                      </a:cubicBezTo>
                      <a:cubicBezTo>
                        <a:pt x="1431125" y="1380464"/>
                        <a:pt x="1431125" y="1380464"/>
                        <a:pt x="1846448" y="3116655"/>
                      </a:cubicBezTo>
                      <a:cubicBezTo>
                        <a:pt x="1846448" y="3116655"/>
                        <a:pt x="1846448" y="3116655"/>
                        <a:pt x="1469558" y="3116655"/>
                      </a:cubicBezTo>
                      <a:cubicBezTo>
                        <a:pt x="1469558" y="3116655"/>
                        <a:pt x="1469558" y="3116655"/>
                        <a:pt x="1469558" y="4458482"/>
                      </a:cubicBezTo>
                      <a:cubicBezTo>
                        <a:pt x="1469558" y="4549632"/>
                        <a:pt x="1396411" y="4622800"/>
                        <a:pt x="1305288" y="4622800"/>
                      </a:cubicBezTo>
                      <a:cubicBezTo>
                        <a:pt x="1214785" y="4622800"/>
                        <a:pt x="1141019" y="4549632"/>
                        <a:pt x="1141019" y="4458482"/>
                      </a:cubicBezTo>
                      <a:cubicBezTo>
                        <a:pt x="1141019" y="4458482"/>
                        <a:pt x="1141019" y="4458482"/>
                        <a:pt x="1141019" y="3116655"/>
                      </a:cubicBezTo>
                      <a:cubicBezTo>
                        <a:pt x="1141019" y="3116655"/>
                        <a:pt x="1141019" y="3116655"/>
                        <a:pt x="1075931" y="3116655"/>
                      </a:cubicBezTo>
                      <a:cubicBezTo>
                        <a:pt x="1075931" y="3116655"/>
                        <a:pt x="1075931" y="3116655"/>
                        <a:pt x="1011463" y="3116655"/>
                      </a:cubicBezTo>
                      <a:cubicBezTo>
                        <a:pt x="1011463" y="3116655"/>
                        <a:pt x="1011463" y="3116655"/>
                        <a:pt x="1011463" y="4458482"/>
                      </a:cubicBezTo>
                      <a:cubicBezTo>
                        <a:pt x="1011463" y="4549632"/>
                        <a:pt x="937696" y="4622800"/>
                        <a:pt x="847193" y="4622800"/>
                      </a:cubicBezTo>
                      <a:cubicBezTo>
                        <a:pt x="756070" y="4622800"/>
                        <a:pt x="682923" y="4549632"/>
                        <a:pt x="682923" y="4458482"/>
                      </a:cubicBezTo>
                      <a:cubicBezTo>
                        <a:pt x="682923" y="4458482"/>
                        <a:pt x="682923" y="4458482"/>
                        <a:pt x="682923" y="3116655"/>
                      </a:cubicBezTo>
                      <a:cubicBezTo>
                        <a:pt x="682923" y="3116655"/>
                        <a:pt x="682923" y="3116655"/>
                        <a:pt x="306033" y="3116655"/>
                      </a:cubicBezTo>
                      <a:cubicBezTo>
                        <a:pt x="306033" y="3116655"/>
                        <a:pt x="306033" y="3116655"/>
                        <a:pt x="721356" y="1380464"/>
                      </a:cubicBezTo>
                      <a:cubicBezTo>
                        <a:pt x="721356" y="1380464"/>
                        <a:pt x="721356" y="1380464"/>
                        <a:pt x="612876" y="1380464"/>
                      </a:cubicBezTo>
                      <a:cubicBezTo>
                        <a:pt x="612876" y="1380464"/>
                        <a:pt x="612876" y="1380464"/>
                        <a:pt x="291156" y="2429619"/>
                      </a:cubicBezTo>
                      <a:cubicBezTo>
                        <a:pt x="266980" y="2507748"/>
                        <a:pt x="183915" y="2552393"/>
                        <a:pt x="105190" y="2528210"/>
                      </a:cubicBezTo>
                      <a:cubicBezTo>
                        <a:pt x="26465" y="2504027"/>
                        <a:pt x="-17547" y="2420938"/>
                        <a:pt x="6628" y="2342190"/>
                      </a:cubicBezTo>
                      <a:cubicBezTo>
                        <a:pt x="6628" y="2342190"/>
                        <a:pt x="6628" y="2342190"/>
                        <a:pt x="340127" y="1255210"/>
                      </a:cubicBezTo>
                      <a:cubicBezTo>
                        <a:pt x="385378" y="1032606"/>
                        <a:pt x="582502" y="865187"/>
                        <a:pt x="818678" y="865187"/>
                      </a:cubicBezTo>
                      <a:close/>
                      <a:moveTo>
                        <a:pt x="1076240" y="0"/>
                      </a:moveTo>
                      <a:cubicBezTo>
                        <a:pt x="1286660" y="0"/>
                        <a:pt x="1457240" y="170580"/>
                        <a:pt x="1457240" y="381000"/>
                      </a:cubicBezTo>
                      <a:cubicBezTo>
                        <a:pt x="1457240" y="591420"/>
                        <a:pt x="1286660" y="762000"/>
                        <a:pt x="1076240" y="762000"/>
                      </a:cubicBezTo>
                      <a:cubicBezTo>
                        <a:pt x="865820" y="762000"/>
                        <a:pt x="695240" y="591420"/>
                        <a:pt x="695240" y="381000"/>
                      </a:cubicBezTo>
                      <a:cubicBezTo>
                        <a:pt x="695240" y="170580"/>
                        <a:pt x="865820" y="0"/>
                        <a:pt x="1076240" y="0"/>
                      </a:cubicBezTo>
                      <a:close/>
                    </a:path>
                  </a:pathLst>
                </a:custGeom>
                <a:solidFill>
                  <a:srgbClr val="2AC9CD">
                    <a:lumMod val="75000"/>
                  </a:srgbClr>
                </a:solidFill>
                <a:ln w="9525">
                  <a:noFill/>
                  <a:round/>
                  <a:headEnd/>
                  <a:tailEnd/>
                </a:ln>
              </p:spPr>
              <p:txBody>
                <a:bodyPr/>
                <a:lstStyle/>
                <a:p>
                  <a:pPr eaLnBrk="1" fontAlgn="auto" hangingPunct="1">
                    <a:spcBef>
                      <a:spcPts val="0"/>
                    </a:spcBef>
                    <a:spcAft>
                      <a:spcPts val="0"/>
                    </a:spcAft>
                    <a:defRPr/>
                  </a:pPr>
                  <a:endParaRPr lang="en-US" kern="0">
                    <a:solidFill>
                      <a:prstClr val="black"/>
                    </a:solidFill>
                    <a:latin typeface="Corbel" panose="020B0503020204020204" pitchFamily="34" charset="0"/>
                    <a:ea typeface="MS PGothic" charset="-128"/>
                  </a:endParaRPr>
                </a:p>
              </p:txBody>
            </p:sp>
          </p:grpSp>
          <p:grpSp>
            <p:nvGrpSpPr>
              <p:cNvPr id="8209" name="Gruppieren 7">
                <a:extLst>
                  <a:ext uri="{FF2B5EF4-FFF2-40B4-BE49-F238E27FC236}">
                    <a16:creationId xmlns:a16="http://schemas.microsoft.com/office/drawing/2014/main" id="{C22DF332-3CD8-46AC-9C50-C662DB0D55C9}"/>
                  </a:ext>
                </a:extLst>
              </p:cNvPr>
              <p:cNvGrpSpPr>
                <a:grpSpLocks/>
              </p:cNvGrpSpPr>
              <p:nvPr/>
            </p:nvGrpSpPr>
            <p:grpSpPr bwMode="auto">
              <a:xfrm>
                <a:off x="3599183" y="2952000"/>
                <a:ext cx="1394017" cy="363385"/>
                <a:chOff x="3599183" y="2880000"/>
                <a:chExt cx="1394017" cy="363385"/>
              </a:xfrm>
            </p:grpSpPr>
            <p:sp>
              <p:nvSpPr>
                <p:cNvPr id="16" name="Freeform 6">
                  <a:extLst>
                    <a:ext uri="{FF2B5EF4-FFF2-40B4-BE49-F238E27FC236}">
                      <a16:creationId xmlns:a16="http://schemas.microsoft.com/office/drawing/2014/main" id="{98DEDD8E-CCE1-4639-98B8-0970572CF17E}"/>
                    </a:ext>
                  </a:extLst>
                </p:cNvPr>
                <p:cNvSpPr>
                  <a:spLocks noChangeAspect="1" noChangeArrowheads="1"/>
                </p:cNvSpPr>
                <p:nvPr/>
              </p:nvSpPr>
              <p:spPr bwMode="auto">
                <a:xfrm>
                  <a:off x="4211902" y="2879802"/>
                  <a:ext cx="141106" cy="360968"/>
                </a:xfrm>
                <a:custGeom>
                  <a:avLst/>
                  <a:gdLst>
                    <a:gd name="connsiteX0" fmla="*/ 489359 w 1812925"/>
                    <a:gd name="connsiteY0" fmla="*/ 865187 h 4622800"/>
                    <a:gd name="connsiteX1" fmla="*/ 1323566 w 1812925"/>
                    <a:gd name="connsiteY1" fmla="*/ 865187 h 4622800"/>
                    <a:gd name="connsiteX2" fmla="*/ 1812925 w 1812925"/>
                    <a:gd name="connsiteY2" fmla="*/ 1353801 h 4622800"/>
                    <a:gd name="connsiteX3" fmla="*/ 1812925 w 1812925"/>
                    <a:gd name="connsiteY3" fmla="*/ 1421388 h 4622800"/>
                    <a:gd name="connsiteX4" fmla="*/ 1812925 w 1812925"/>
                    <a:gd name="connsiteY4" fmla="*/ 1469754 h 4622800"/>
                    <a:gd name="connsiteX5" fmla="*/ 1812925 w 1812925"/>
                    <a:gd name="connsiteY5" fmla="*/ 2536271 h 4622800"/>
                    <a:gd name="connsiteX6" fmla="*/ 1652286 w 1812925"/>
                    <a:gd name="connsiteY6" fmla="*/ 2696869 h 4622800"/>
                    <a:gd name="connsiteX7" fmla="*/ 1492268 w 1812925"/>
                    <a:gd name="connsiteY7" fmla="*/ 2536271 h 4622800"/>
                    <a:gd name="connsiteX8" fmla="*/ 1492268 w 1812925"/>
                    <a:gd name="connsiteY8" fmla="*/ 1469754 h 4622800"/>
                    <a:gd name="connsiteX9" fmla="*/ 1373184 w 1812925"/>
                    <a:gd name="connsiteY9" fmla="*/ 1469754 h 4622800"/>
                    <a:gd name="connsiteX10" fmla="*/ 1373184 w 1812925"/>
                    <a:gd name="connsiteY10" fmla="*/ 2523869 h 4622800"/>
                    <a:gd name="connsiteX11" fmla="*/ 1373184 w 1812925"/>
                    <a:gd name="connsiteY11" fmla="*/ 2782438 h 4622800"/>
                    <a:gd name="connsiteX12" fmla="*/ 1373184 w 1812925"/>
                    <a:gd name="connsiteY12" fmla="*/ 4425618 h 4622800"/>
                    <a:gd name="connsiteX13" fmla="*/ 1175952 w 1812925"/>
                    <a:gd name="connsiteY13" fmla="*/ 4622800 h 4622800"/>
                    <a:gd name="connsiteX14" fmla="*/ 978719 w 1812925"/>
                    <a:gd name="connsiteY14" fmla="*/ 4425618 h 4622800"/>
                    <a:gd name="connsiteX15" fmla="*/ 978719 w 1812925"/>
                    <a:gd name="connsiteY15" fmla="*/ 2782438 h 4622800"/>
                    <a:gd name="connsiteX16" fmla="*/ 834206 w 1812925"/>
                    <a:gd name="connsiteY16" fmla="*/ 2782438 h 4622800"/>
                    <a:gd name="connsiteX17" fmla="*/ 834206 w 1812925"/>
                    <a:gd name="connsiteY17" fmla="*/ 4425618 h 4622800"/>
                    <a:gd name="connsiteX18" fmla="*/ 636974 w 1812925"/>
                    <a:gd name="connsiteY18" fmla="*/ 4622800 h 4622800"/>
                    <a:gd name="connsiteX19" fmla="*/ 439741 w 1812925"/>
                    <a:gd name="connsiteY19" fmla="*/ 4425618 h 4622800"/>
                    <a:gd name="connsiteX20" fmla="*/ 439741 w 1812925"/>
                    <a:gd name="connsiteY20" fmla="*/ 2782438 h 4622800"/>
                    <a:gd name="connsiteX21" fmla="*/ 439741 w 1812925"/>
                    <a:gd name="connsiteY21" fmla="*/ 2523869 h 4622800"/>
                    <a:gd name="connsiteX22" fmla="*/ 439741 w 1812925"/>
                    <a:gd name="connsiteY22" fmla="*/ 1469754 h 4622800"/>
                    <a:gd name="connsiteX23" fmla="*/ 321278 w 1812925"/>
                    <a:gd name="connsiteY23" fmla="*/ 1469754 h 4622800"/>
                    <a:gd name="connsiteX24" fmla="*/ 321278 w 1812925"/>
                    <a:gd name="connsiteY24" fmla="*/ 2536271 h 4622800"/>
                    <a:gd name="connsiteX25" fmla="*/ 160639 w 1812925"/>
                    <a:gd name="connsiteY25" fmla="*/ 2696869 h 4622800"/>
                    <a:gd name="connsiteX26" fmla="*/ 0 w 1812925"/>
                    <a:gd name="connsiteY26" fmla="*/ 2536271 h 4622800"/>
                    <a:gd name="connsiteX27" fmla="*/ 0 w 1812925"/>
                    <a:gd name="connsiteY27" fmla="*/ 1469754 h 4622800"/>
                    <a:gd name="connsiteX28" fmla="*/ 0 w 1812925"/>
                    <a:gd name="connsiteY28" fmla="*/ 1421388 h 4622800"/>
                    <a:gd name="connsiteX29" fmla="*/ 0 w 1812925"/>
                    <a:gd name="connsiteY29" fmla="*/ 1353801 h 4622800"/>
                    <a:gd name="connsiteX30" fmla="*/ 489359 w 1812925"/>
                    <a:gd name="connsiteY30" fmla="*/ 865187 h 4622800"/>
                    <a:gd name="connsiteX31" fmla="*/ 906463 w 1812925"/>
                    <a:gd name="connsiteY31" fmla="*/ 0 h 4622800"/>
                    <a:gd name="connsiteX32" fmla="*/ 1287463 w 1812925"/>
                    <a:gd name="connsiteY32" fmla="*/ 381000 h 4622800"/>
                    <a:gd name="connsiteX33" fmla="*/ 906463 w 1812925"/>
                    <a:gd name="connsiteY33" fmla="*/ 762000 h 4622800"/>
                    <a:gd name="connsiteX34" fmla="*/ 525463 w 1812925"/>
                    <a:gd name="connsiteY34" fmla="*/ 381000 h 4622800"/>
                    <a:gd name="connsiteX35" fmla="*/ 906463 w 1812925"/>
                    <a:gd name="connsiteY35" fmla="*/ 0 h 462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812925" h="4622800">
                      <a:moveTo>
                        <a:pt x="489359" y="865187"/>
                      </a:moveTo>
                      <a:cubicBezTo>
                        <a:pt x="489359" y="865187"/>
                        <a:pt x="489359" y="865187"/>
                        <a:pt x="1323566" y="865187"/>
                      </a:cubicBezTo>
                      <a:cubicBezTo>
                        <a:pt x="1593985" y="865187"/>
                        <a:pt x="1812925" y="1084071"/>
                        <a:pt x="1812925" y="1353801"/>
                      </a:cubicBezTo>
                      <a:cubicBezTo>
                        <a:pt x="1812925" y="1353801"/>
                        <a:pt x="1812925" y="1353801"/>
                        <a:pt x="1812925" y="1421388"/>
                      </a:cubicBezTo>
                      <a:cubicBezTo>
                        <a:pt x="1812925" y="1421388"/>
                        <a:pt x="1812925" y="1421388"/>
                        <a:pt x="1812925" y="1469754"/>
                      </a:cubicBezTo>
                      <a:cubicBezTo>
                        <a:pt x="1812925" y="1469754"/>
                        <a:pt x="1812925" y="1469754"/>
                        <a:pt x="1812925" y="2536271"/>
                      </a:cubicBezTo>
                      <a:cubicBezTo>
                        <a:pt x="1812925" y="2624941"/>
                        <a:pt x="1740979" y="2696869"/>
                        <a:pt x="1652286" y="2696869"/>
                      </a:cubicBezTo>
                      <a:cubicBezTo>
                        <a:pt x="1563594" y="2696869"/>
                        <a:pt x="1492268" y="2624941"/>
                        <a:pt x="1492268" y="2536271"/>
                      </a:cubicBezTo>
                      <a:cubicBezTo>
                        <a:pt x="1492268" y="2536271"/>
                        <a:pt x="1492268" y="2536271"/>
                        <a:pt x="1492268" y="1469754"/>
                      </a:cubicBezTo>
                      <a:cubicBezTo>
                        <a:pt x="1492268" y="1469754"/>
                        <a:pt x="1492268" y="1469754"/>
                        <a:pt x="1373184" y="1469754"/>
                      </a:cubicBezTo>
                      <a:cubicBezTo>
                        <a:pt x="1373184" y="1469754"/>
                        <a:pt x="1373184" y="1469754"/>
                        <a:pt x="1373184" y="2523869"/>
                      </a:cubicBezTo>
                      <a:cubicBezTo>
                        <a:pt x="1373184" y="2523869"/>
                        <a:pt x="1373184" y="2523869"/>
                        <a:pt x="1373184" y="2782438"/>
                      </a:cubicBezTo>
                      <a:cubicBezTo>
                        <a:pt x="1373184" y="2782438"/>
                        <a:pt x="1373184" y="2782438"/>
                        <a:pt x="1373184" y="4425618"/>
                      </a:cubicBezTo>
                      <a:cubicBezTo>
                        <a:pt x="1373184" y="4534750"/>
                        <a:pt x="1284491" y="4622800"/>
                        <a:pt x="1175952" y="4622800"/>
                      </a:cubicBezTo>
                      <a:cubicBezTo>
                        <a:pt x="1066791" y="4622800"/>
                        <a:pt x="978719" y="4534750"/>
                        <a:pt x="978719" y="4425618"/>
                      </a:cubicBezTo>
                      <a:cubicBezTo>
                        <a:pt x="978719" y="4425618"/>
                        <a:pt x="978719" y="4425618"/>
                        <a:pt x="978719" y="2782438"/>
                      </a:cubicBezTo>
                      <a:cubicBezTo>
                        <a:pt x="978719" y="2782438"/>
                        <a:pt x="978719" y="2782438"/>
                        <a:pt x="834206" y="2782438"/>
                      </a:cubicBezTo>
                      <a:cubicBezTo>
                        <a:pt x="834206" y="2782438"/>
                        <a:pt x="834206" y="2782438"/>
                        <a:pt x="834206" y="4425618"/>
                      </a:cubicBezTo>
                      <a:cubicBezTo>
                        <a:pt x="834206" y="4534750"/>
                        <a:pt x="746134" y="4622800"/>
                        <a:pt x="636974" y="4622800"/>
                      </a:cubicBezTo>
                      <a:cubicBezTo>
                        <a:pt x="528434" y="4622800"/>
                        <a:pt x="439741" y="4534750"/>
                        <a:pt x="439741" y="4425618"/>
                      </a:cubicBezTo>
                      <a:cubicBezTo>
                        <a:pt x="439741" y="4425618"/>
                        <a:pt x="439741" y="4425618"/>
                        <a:pt x="439741" y="2782438"/>
                      </a:cubicBezTo>
                      <a:cubicBezTo>
                        <a:pt x="439741" y="2782438"/>
                        <a:pt x="439741" y="2782438"/>
                        <a:pt x="439741" y="2523869"/>
                      </a:cubicBezTo>
                      <a:cubicBezTo>
                        <a:pt x="439741" y="2523869"/>
                        <a:pt x="439741" y="2523869"/>
                        <a:pt x="439741" y="1469754"/>
                      </a:cubicBezTo>
                      <a:cubicBezTo>
                        <a:pt x="439741" y="1469754"/>
                        <a:pt x="439741" y="1469754"/>
                        <a:pt x="321278" y="1469754"/>
                      </a:cubicBezTo>
                      <a:cubicBezTo>
                        <a:pt x="321278" y="1469754"/>
                        <a:pt x="321278" y="1469754"/>
                        <a:pt x="321278" y="2536271"/>
                      </a:cubicBezTo>
                      <a:cubicBezTo>
                        <a:pt x="321278" y="2624941"/>
                        <a:pt x="249331" y="2696869"/>
                        <a:pt x="160639" y="2696869"/>
                      </a:cubicBezTo>
                      <a:cubicBezTo>
                        <a:pt x="71946" y="2696869"/>
                        <a:pt x="0" y="2624941"/>
                        <a:pt x="0" y="2536271"/>
                      </a:cubicBezTo>
                      <a:cubicBezTo>
                        <a:pt x="0" y="2536271"/>
                        <a:pt x="0" y="2536271"/>
                        <a:pt x="0" y="1469754"/>
                      </a:cubicBezTo>
                      <a:cubicBezTo>
                        <a:pt x="0" y="1469754"/>
                        <a:pt x="0" y="1469754"/>
                        <a:pt x="0" y="1421388"/>
                      </a:cubicBezTo>
                      <a:cubicBezTo>
                        <a:pt x="0" y="1421388"/>
                        <a:pt x="0" y="1421388"/>
                        <a:pt x="0" y="1353801"/>
                      </a:cubicBezTo>
                      <a:cubicBezTo>
                        <a:pt x="0" y="1084071"/>
                        <a:pt x="218940" y="865187"/>
                        <a:pt x="489359" y="865187"/>
                      </a:cubicBezTo>
                      <a:close/>
                      <a:moveTo>
                        <a:pt x="906463" y="0"/>
                      </a:moveTo>
                      <a:cubicBezTo>
                        <a:pt x="1116883" y="0"/>
                        <a:pt x="1287463" y="170580"/>
                        <a:pt x="1287463" y="381000"/>
                      </a:cubicBezTo>
                      <a:cubicBezTo>
                        <a:pt x="1287463" y="591420"/>
                        <a:pt x="1116883" y="762000"/>
                        <a:pt x="906463" y="762000"/>
                      </a:cubicBezTo>
                      <a:cubicBezTo>
                        <a:pt x="696043" y="762000"/>
                        <a:pt x="525463" y="591420"/>
                        <a:pt x="525463" y="381000"/>
                      </a:cubicBezTo>
                      <a:cubicBezTo>
                        <a:pt x="525463" y="170580"/>
                        <a:pt x="696043" y="0"/>
                        <a:pt x="906463" y="0"/>
                      </a:cubicBezTo>
                      <a:close/>
                    </a:path>
                  </a:pathLst>
                </a:custGeom>
                <a:solidFill>
                  <a:srgbClr val="073D61"/>
                </a:solidFill>
                <a:ln w="9525">
                  <a:noFill/>
                  <a:round/>
                  <a:headEnd/>
                  <a:tailEnd/>
                </a:ln>
              </p:spPr>
              <p:txBody>
                <a:bodyPr/>
                <a:lstStyle/>
                <a:p>
                  <a:pPr eaLnBrk="1" fontAlgn="auto" hangingPunct="1">
                    <a:spcBef>
                      <a:spcPts val="0"/>
                    </a:spcBef>
                    <a:spcAft>
                      <a:spcPts val="0"/>
                    </a:spcAft>
                    <a:defRPr/>
                  </a:pPr>
                  <a:endParaRPr lang="en-US" kern="0">
                    <a:solidFill>
                      <a:prstClr val="black"/>
                    </a:solidFill>
                    <a:latin typeface="Corbel" panose="020B0503020204020204" pitchFamily="34" charset="0"/>
                    <a:ea typeface="MS PGothic" charset="-128"/>
                  </a:endParaRPr>
                </a:p>
              </p:txBody>
            </p:sp>
            <p:sp>
              <p:nvSpPr>
                <p:cNvPr id="17" name="Freeform 9">
                  <a:extLst>
                    <a:ext uri="{FF2B5EF4-FFF2-40B4-BE49-F238E27FC236}">
                      <a16:creationId xmlns:a16="http://schemas.microsoft.com/office/drawing/2014/main" id="{C8A166E9-A101-42C8-8C5F-650BBE4A027A}"/>
                    </a:ext>
                  </a:extLst>
                </p:cNvPr>
                <p:cNvSpPr>
                  <a:spLocks noChangeAspect="1" noChangeArrowheads="1"/>
                </p:cNvSpPr>
                <p:nvPr/>
              </p:nvSpPr>
              <p:spPr bwMode="auto">
                <a:xfrm>
                  <a:off x="3996148" y="2879802"/>
                  <a:ext cx="169326" cy="363879"/>
                </a:xfrm>
                <a:custGeom>
                  <a:avLst/>
                  <a:gdLst>
                    <a:gd name="connsiteX0" fmla="*/ 818678 w 2152481"/>
                    <a:gd name="connsiteY0" fmla="*/ 865187 h 4622800"/>
                    <a:gd name="connsiteX1" fmla="*/ 1333803 w 2152481"/>
                    <a:gd name="connsiteY1" fmla="*/ 865187 h 4622800"/>
                    <a:gd name="connsiteX2" fmla="*/ 1812354 w 2152481"/>
                    <a:gd name="connsiteY2" fmla="*/ 1255210 h 4622800"/>
                    <a:gd name="connsiteX3" fmla="*/ 2145853 w 2152481"/>
                    <a:gd name="connsiteY3" fmla="*/ 2342190 h 4622800"/>
                    <a:gd name="connsiteX4" fmla="*/ 2047291 w 2152481"/>
                    <a:gd name="connsiteY4" fmla="*/ 2528210 h 4622800"/>
                    <a:gd name="connsiteX5" fmla="*/ 1861325 w 2152481"/>
                    <a:gd name="connsiteY5" fmla="*/ 2429619 h 4622800"/>
                    <a:gd name="connsiteX6" fmla="*/ 1539605 w 2152481"/>
                    <a:gd name="connsiteY6" fmla="*/ 1380464 h 4622800"/>
                    <a:gd name="connsiteX7" fmla="*/ 1431125 w 2152481"/>
                    <a:gd name="connsiteY7" fmla="*/ 1380464 h 4622800"/>
                    <a:gd name="connsiteX8" fmla="*/ 1846448 w 2152481"/>
                    <a:gd name="connsiteY8" fmla="*/ 3116655 h 4622800"/>
                    <a:gd name="connsiteX9" fmla="*/ 1469558 w 2152481"/>
                    <a:gd name="connsiteY9" fmla="*/ 3116655 h 4622800"/>
                    <a:gd name="connsiteX10" fmla="*/ 1469558 w 2152481"/>
                    <a:gd name="connsiteY10" fmla="*/ 4458482 h 4622800"/>
                    <a:gd name="connsiteX11" fmla="*/ 1305288 w 2152481"/>
                    <a:gd name="connsiteY11" fmla="*/ 4622800 h 4622800"/>
                    <a:gd name="connsiteX12" fmla="*/ 1141019 w 2152481"/>
                    <a:gd name="connsiteY12" fmla="*/ 4458482 h 4622800"/>
                    <a:gd name="connsiteX13" fmla="*/ 1141019 w 2152481"/>
                    <a:gd name="connsiteY13" fmla="*/ 3116655 h 4622800"/>
                    <a:gd name="connsiteX14" fmla="*/ 1075931 w 2152481"/>
                    <a:gd name="connsiteY14" fmla="*/ 3116655 h 4622800"/>
                    <a:gd name="connsiteX15" fmla="*/ 1011463 w 2152481"/>
                    <a:gd name="connsiteY15" fmla="*/ 3116655 h 4622800"/>
                    <a:gd name="connsiteX16" fmla="*/ 1011463 w 2152481"/>
                    <a:gd name="connsiteY16" fmla="*/ 4458482 h 4622800"/>
                    <a:gd name="connsiteX17" fmla="*/ 847193 w 2152481"/>
                    <a:gd name="connsiteY17" fmla="*/ 4622800 h 4622800"/>
                    <a:gd name="connsiteX18" fmla="*/ 682923 w 2152481"/>
                    <a:gd name="connsiteY18" fmla="*/ 4458482 h 4622800"/>
                    <a:gd name="connsiteX19" fmla="*/ 682923 w 2152481"/>
                    <a:gd name="connsiteY19" fmla="*/ 3116655 h 4622800"/>
                    <a:gd name="connsiteX20" fmla="*/ 306033 w 2152481"/>
                    <a:gd name="connsiteY20" fmla="*/ 3116655 h 4622800"/>
                    <a:gd name="connsiteX21" fmla="*/ 721356 w 2152481"/>
                    <a:gd name="connsiteY21" fmla="*/ 1380464 h 4622800"/>
                    <a:gd name="connsiteX22" fmla="*/ 612876 w 2152481"/>
                    <a:gd name="connsiteY22" fmla="*/ 1380464 h 4622800"/>
                    <a:gd name="connsiteX23" fmla="*/ 291156 w 2152481"/>
                    <a:gd name="connsiteY23" fmla="*/ 2429619 h 4622800"/>
                    <a:gd name="connsiteX24" fmla="*/ 105190 w 2152481"/>
                    <a:gd name="connsiteY24" fmla="*/ 2528210 h 4622800"/>
                    <a:gd name="connsiteX25" fmla="*/ 6628 w 2152481"/>
                    <a:gd name="connsiteY25" fmla="*/ 2342190 h 4622800"/>
                    <a:gd name="connsiteX26" fmla="*/ 340127 w 2152481"/>
                    <a:gd name="connsiteY26" fmla="*/ 1255210 h 4622800"/>
                    <a:gd name="connsiteX27" fmla="*/ 818678 w 2152481"/>
                    <a:gd name="connsiteY27" fmla="*/ 865187 h 4622800"/>
                    <a:gd name="connsiteX28" fmla="*/ 1076240 w 2152481"/>
                    <a:gd name="connsiteY28" fmla="*/ 0 h 4622800"/>
                    <a:gd name="connsiteX29" fmla="*/ 1457240 w 2152481"/>
                    <a:gd name="connsiteY29" fmla="*/ 381000 h 4622800"/>
                    <a:gd name="connsiteX30" fmla="*/ 1076240 w 2152481"/>
                    <a:gd name="connsiteY30" fmla="*/ 762000 h 4622800"/>
                    <a:gd name="connsiteX31" fmla="*/ 695240 w 2152481"/>
                    <a:gd name="connsiteY31" fmla="*/ 381000 h 4622800"/>
                    <a:gd name="connsiteX32" fmla="*/ 1076240 w 2152481"/>
                    <a:gd name="connsiteY32" fmla="*/ 0 h 462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152481" h="4622800">
                      <a:moveTo>
                        <a:pt x="818678" y="865187"/>
                      </a:moveTo>
                      <a:cubicBezTo>
                        <a:pt x="818678" y="865187"/>
                        <a:pt x="818678" y="865187"/>
                        <a:pt x="1333803" y="865187"/>
                      </a:cubicBezTo>
                      <a:cubicBezTo>
                        <a:pt x="1569979" y="865187"/>
                        <a:pt x="1767103" y="1032606"/>
                        <a:pt x="1812354" y="1255210"/>
                      </a:cubicBezTo>
                      <a:cubicBezTo>
                        <a:pt x="1812354" y="1255210"/>
                        <a:pt x="1812354" y="1255210"/>
                        <a:pt x="2145853" y="2342190"/>
                      </a:cubicBezTo>
                      <a:cubicBezTo>
                        <a:pt x="2170028" y="2420938"/>
                        <a:pt x="2126016" y="2504027"/>
                        <a:pt x="2047291" y="2528210"/>
                      </a:cubicBezTo>
                      <a:cubicBezTo>
                        <a:pt x="1968565" y="2552393"/>
                        <a:pt x="1885501" y="2507748"/>
                        <a:pt x="1861325" y="2429619"/>
                      </a:cubicBezTo>
                      <a:cubicBezTo>
                        <a:pt x="1861325" y="2429619"/>
                        <a:pt x="1861325" y="2429619"/>
                        <a:pt x="1539605" y="1380464"/>
                      </a:cubicBezTo>
                      <a:cubicBezTo>
                        <a:pt x="1539605" y="1380464"/>
                        <a:pt x="1539605" y="1380464"/>
                        <a:pt x="1431125" y="1380464"/>
                      </a:cubicBezTo>
                      <a:cubicBezTo>
                        <a:pt x="1431125" y="1380464"/>
                        <a:pt x="1431125" y="1380464"/>
                        <a:pt x="1846448" y="3116655"/>
                      </a:cubicBezTo>
                      <a:cubicBezTo>
                        <a:pt x="1846448" y="3116655"/>
                        <a:pt x="1846448" y="3116655"/>
                        <a:pt x="1469558" y="3116655"/>
                      </a:cubicBezTo>
                      <a:cubicBezTo>
                        <a:pt x="1469558" y="3116655"/>
                        <a:pt x="1469558" y="3116655"/>
                        <a:pt x="1469558" y="4458482"/>
                      </a:cubicBezTo>
                      <a:cubicBezTo>
                        <a:pt x="1469558" y="4549632"/>
                        <a:pt x="1396411" y="4622800"/>
                        <a:pt x="1305288" y="4622800"/>
                      </a:cubicBezTo>
                      <a:cubicBezTo>
                        <a:pt x="1214785" y="4622800"/>
                        <a:pt x="1141019" y="4549632"/>
                        <a:pt x="1141019" y="4458482"/>
                      </a:cubicBezTo>
                      <a:cubicBezTo>
                        <a:pt x="1141019" y="4458482"/>
                        <a:pt x="1141019" y="4458482"/>
                        <a:pt x="1141019" y="3116655"/>
                      </a:cubicBezTo>
                      <a:cubicBezTo>
                        <a:pt x="1141019" y="3116655"/>
                        <a:pt x="1141019" y="3116655"/>
                        <a:pt x="1075931" y="3116655"/>
                      </a:cubicBezTo>
                      <a:cubicBezTo>
                        <a:pt x="1075931" y="3116655"/>
                        <a:pt x="1075931" y="3116655"/>
                        <a:pt x="1011463" y="3116655"/>
                      </a:cubicBezTo>
                      <a:cubicBezTo>
                        <a:pt x="1011463" y="3116655"/>
                        <a:pt x="1011463" y="3116655"/>
                        <a:pt x="1011463" y="4458482"/>
                      </a:cubicBezTo>
                      <a:cubicBezTo>
                        <a:pt x="1011463" y="4549632"/>
                        <a:pt x="937696" y="4622800"/>
                        <a:pt x="847193" y="4622800"/>
                      </a:cubicBezTo>
                      <a:cubicBezTo>
                        <a:pt x="756070" y="4622800"/>
                        <a:pt x="682923" y="4549632"/>
                        <a:pt x="682923" y="4458482"/>
                      </a:cubicBezTo>
                      <a:cubicBezTo>
                        <a:pt x="682923" y="4458482"/>
                        <a:pt x="682923" y="4458482"/>
                        <a:pt x="682923" y="3116655"/>
                      </a:cubicBezTo>
                      <a:cubicBezTo>
                        <a:pt x="682923" y="3116655"/>
                        <a:pt x="682923" y="3116655"/>
                        <a:pt x="306033" y="3116655"/>
                      </a:cubicBezTo>
                      <a:cubicBezTo>
                        <a:pt x="306033" y="3116655"/>
                        <a:pt x="306033" y="3116655"/>
                        <a:pt x="721356" y="1380464"/>
                      </a:cubicBezTo>
                      <a:cubicBezTo>
                        <a:pt x="721356" y="1380464"/>
                        <a:pt x="721356" y="1380464"/>
                        <a:pt x="612876" y="1380464"/>
                      </a:cubicBezTo>
                      <a:cubicBezTo>
                        <a:pt x="612876" y="1380464"/>
                        <a:pt x="612876" y="1380464"/>
                        <a:pt x="291156" y="2429619"/>
                      </a:cubicBezTo>
                      <a:cubicBezTo>
                        <a:pt x="266980" y="2507748"/>
                        <a:pt x="183915" y="2552393"/>
                        <a:pt x="105190" y="2528210"/>
                      </a:cubicBezTo>
                      <a:cubicBezTo>
                        <a:pt x="26465" y="2504027"/>
                        <a:pt x="-17547" y="2420938"/>
                        <a:pt x="6628" y="2342190"/>
                      </a:cubicBezTo>
                      <a:cubicBezTo>
                        <a:pt x="6628" y="2342190"/>
                        <a:pt x="6628" y="2342190"/>
                        <a:pt x="340127" y="1255210"/>
                      </a:cubicBezTo>
                      <a:cubicBezTo>
                        <a:pt x="385378" y="1032606"/>
                        <a:pt x="582502" y="865187"/>
                        <a:pt x="818678" y="865187"/>
                      </a:cubicBezTo>
                      <a:close/>
                      <a:moveTo>
                        <a:pt x="1076240" y="0"/>
                      </a:moveTo>
                      <a:cubicBezTo>
                        <a:pt x="1286660" y="0"/>
                        <a:pt x="1457240" y="170580"/>
                        <a:pt x="1457240" y="381000"/>
                      </a:cubicBezTo>
                      <a:cubicBezTo>
                        <a:pt x="1457240" y="591420"/>
                        <a:pt x="1286660" y="762000"/>
                        <a:pt x="1076240" y="762000"/>
                      </a:cubicBezTo>
                      <a:cubicBezTo>
                        <a:pt x="865820" y="762000"/>
                        <a:pt x="695240" y="591420"/>
                        <a:pt x="695240" y="381000"/>
                      </a:cubicBezTo>
                      <a:cubicBezTo>
                        <a:pt x="695240" y="170580"/>
                        <a:pt x="865820" y="0"/>
                        <a:pt x="1076240" y="0"/>
                      </a:cubicBezTo>
                      <a:close/>
                    </a:path>
                  </a:pathLst>
                </a:custGeom>
                <a:solidFill>
                  <a:srgbClr val="2AC9CD">
                    <a:lumMod val="75000"/>
                  </a:srgbClr>
                </a:solidFill>
                <a:ln w="9525">
                  <a:noFill/>
                  <a:round/>
                  <a:headEnd/>
                  <a:tailEnd/>
                </a:ln>
              </p:spPr>
              <p:txBody>
                <a:bodyPr/>
                <a:lstStyle/>
                <a:p>
                  <a:pPr eaLnBrk="1" fontAlgn="auto" hangingPunct="1">
                    <a:spcBef>
                      <a:spcPts val="0"/>
                    </a:spcBef>
                    <a:spcAft>
                      <a:spcPts val="0"/>
                    </a:spcAft>
                    <a:defRPr/>
                  </a:pPr>
                  <a:endParaRPr lang="en-US" kern="0">
                    <a:solidFill>
                      <a:prstClr val="black"/>
                    </a:solidFill>
                    <a:latin typeface="Corbel" panose="020B0503020204020204" pitchFamily="34" charset="0"/>
                    <a:ea typeface="MS PGothic" charset="-128"/>
                  </a:endParaRPr>
                </a:p>
              </p:txBody>
            </p:sp>
            <p:sp>
              <p:nvSpPr>
                <p:cNvPr id="18" name="Freeform 9">
                  <a:extLst>
                    <a:ext uri="{FF2B5EF4-FFF2-40B4-BE49-F238E27FC236}">
                      <a16:creationId xmlns:a16="http://schemas.microsoft.com/office/drawing/2014/main" id="{C1A05682-CC42-44EB-B084-4F60CB951909}"/>
                    </a:ext>
                  </a:extLst>
                </p:cNvPr>
                <p:cNvSpPr>
                  <a:spLocks noChangeAspect="1" noChangeArrowheads="1"/>
                </p:cNvSpPr>
                <p:nvPr/>
              </p:nvSpPr>
              <p:spPr bwMode="auto">
                <a:xfrm>
                  <a:off x="3780393" y="2879802"/>
                  <a:ext cx="168416" cy="363879"/>
                </a:xfrm>
                <a:custGeom>
                  <a:avLst/>
                  <a:gdLst>
                    <a:gd name="connsiteX0" fmla="*/ 818678 w 2152481"/>
                    <a:gd name="connsiteY0" fmla="*/ 865187 h 4622800"/>
                    <a:gd name="connsiteX1" fmla="*/ 1333803 w 2152481"/>
                    <a:gd name="connsiteY1" fmla="*/ 865187 h 4622800"/>
                    <a:gd name="connsiteX2" fmla="*/ 1812354 w 2152481"/>
                    <a:gd name="connsiteY2" fmla="*/ 1255210 h 4622800"/>
                    <a:gd name="connsiteX3" fmla="*/ 2145853 w 2152481"/>
                    <a:gd name="connsiteY3" fmla="*/ 2342190 h 4622800"/>
                    <a:gd name="connsiteX4" fmla="*/ 2047291 w 2152481"/>
                    <a:gd name="connsiteY4" fmla="*/ 2528210 h 4622800"/>
                    <a:gd name="connsiteX5" fmla="*/ 1861325 w 2152481"/>
                    <a:gd name="connsiteY5" fmla="*/ 2429619 h 4622800"/>
                    <a:gd name="connsiteX6" fmla="*/ 1539605 w 2152481"/>
                    <a:gd name="connsiteY6" fmla="*/ 1380464 h 4622800"/>
                    <a:gd name="connsiteX7" fmla="*/ 1431125 w 2152481"/>
                    <a:gd name="connsiteY7" fmla="*/ 1380464 h 4622800"/>
                    <a:gd name="connsiteX8" fmla="*/ 1846448 w 2152481"/>
                    <a:gd name="connsiteY8" fmla="*/ 3116655 h 4622800"/>
                    <a:gd name="connsiteX9" fmla="*/ 1469558 w 2152481"/>
                    <a:gd name="connsiteY9" fmla="*/ 3116655 h 4622800"/>
                    <a:gd name="connsiteX10" fmla="*/ 1469558 w 2152481"/>
                    <a:gd name="connsiteY10" fmla="*/ 4458482 h 4622800"/>
                    <a:gd name="connsiteX11" fmla="*/ 1305288 w 2152481"/>
                    <a:gd name="connsiteY11" fmla="*/ 4622800 h 4622800"/>
                    <a:gd name="connsiteX12" fmla="*/ 1141019 w 2152481"/>
                    <a:gd name="connsiteY12" fmla="*/ 4458482 h 4622800"/>
                    <a:gd name="connsiteX13" fmla="*/ 1141019 w 2152481"/>
                    <a:gd name="connsiteY13" fmla="*/ 3116655 h 4622800"/>
                    <a:gd name="connsiteX14" fmla="*/ 1075931 w 2152481"/>
                    <a:gd name="connsiteY14" fmla="*/ 3116655 h 4622800"/>
                    <a:gd name="connsiteX15" fmla="*/ 1011463 w 2152481"/>
                    <a:gd name="connsiteY15" fmla="*/ 3116655 h 4622800"/>
                    <a:gd name="connsiteX16" fmla="*/ 1011463 w 2152481"/>
                    <a:gd name="connsiteY16" fmla="*/ 4458482 h 4622800"/>
                    <a:gd name="connsiteX17" fmla="*/ 847193 w 2152481"/>
                    <a:gd name="connsiteY17" fmla="*/ 4622800 h 4622800"/>
                    <a:gd name="connsiteX18" fmla="*/ 682923 w 2152481"/>
                    <a:gd name="connsiteY18" fmla="*/ 4458482 h 4622800"/>
                    <a:gd name="connsiteX19" fmla="*/ 682923 w 2152481"/>
                    <a:gd name="connsiteY19" fmla="*/ 3116655 h 4622800"/>
                    <a:gd name="connsiteX20" fmla="*/ 306033 w 2152481"/>
                    <a:gd name="connsiteY20" fmla="*/ 3116655 h 4622800"/>
                    <a:gd name="connsiteX21" fmla="*/ 721356 w 2152481"/>
                    <a:gd name="connsiteY21" fmla="*/ 1380464 h 4622800"/>
                    <a:gd name="connsiteX22" fmla="*/ 612876 w 2152481"/>
                    <a:gd name="connsiteY22" fmla="*/ 1380464 h 4622800"/>
                    <a:gd name="connsiteX23" fmla="*/ 291156 w 2152481"/>
                    <a:gd name="connsiteY23" fmla="*/ 2429619 h 4622800"/>
                    <a:gd name="connsiteX24" fmla="*/ 105190 w 2152481"/>
                    <a:gd name="connsiteY24" fmla="*/ 2528210 h 4622800"/>
                    <a:gd name="connsiteX25" fmla="*/ 6628 w 2152481"/>
                    <a:gd name="connsiteY25" fmla="*/ 2342190 h 4622800"/>
                    <a:gd name="connsiteX26" fmla="*/ 340127 w 2152481"/>
                    <a:gd name="connsiteY26" fmla="*/ 1255210 h 4622800"/>
                    <a:gd name="connsiteX27" fmla="*/ 818678 w 2152481"/>
                    <a:gd name="connsiteY27" fmla="*/ 865187 h 4622800"/>
                    <a:gd name="connsiteX28" fmla="*/ 1076240 w 2152481"/>
                    <a:gd name="connsiteY28" fmla="*/ 0 h 4622800"/>
                    <a:gd name="connsiteX29" fmla="*/ 1457240 w 2152481"/>
                    <a:gd name="connsiteY29" fmla="*/ 381000 h 4622800"/>
                    <a:gd name="connsiteX30" fmla="*/ 1076240 w 2152481"/>
                    <a:gd name="connsiteY30" fmla="*/ 762000 h 4622800"/>
                    <a:gd name="connsiteX31" fmla="*/ 695240 w 2152481"/>
                    <a:gd name="connsiteY31" fmla="*/ 381000 h 4622800"/>
                    <a:gd name="connsiteX32" fmla="*/ 1076240 w 2152481"/>
                    <a:gd name="connsiteY32" fmla="*/ 0 h 462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152481" h="4622800">
                      <a:moveTo>
                        <a:pt x="818678" y="865187"/>
                      </a:moveTo>
                      <a:cubicBezTo>
                        <a:pt x="818678" y="865187"/>
                        <a:pt x="818678" y="865187"/>
                        <a:pt x="1333803" y="865187"/>
                      </a:cubicBezTo>
                      <a:cubicBezTo>
                        <a:pt x="1569979" y="865187"/>
                        <a:pt x="1767103" y="1032606"/>
                        <a:pt x="1812354" y="1255210"/>
                      </a:cubicBezTo>
                      <a:cubicBezTo>
                        <a:pt x="1812354" y="1255210"/>
                        <a:pt x="1812354" y="1255210"/>
                        <a:pt x="2145853" y="2342190"/>
                      </a:cubicBezTo>
                      <a:cubicBezTo>
                        <a:pt x="2170028" y="2420938"/>
                        <a:pt x="2126016" y="2504027"/>
                        <a:pt x="2047291" y="2528210"/>
                      </a:cubicBezTo>
                      <a:cubicBezTo>
                        <a:pt x="1968565" y="2552393"/>
                        <a:pt x="1885501" y="2507748"/>
                        <a:pt x="1861325" y="2429619"/>
                      </a:cubicBezTo>
                      <a:cubicBezTo>
                        <a:pt x="1861325" y="2429619"/>
                        <a:pt x="1861325" y="2429619"/>
                        <a:pt x="1539605" y="1380464"/>
                      </a:cubicBezTo>
                      <a:cubicBezTo>
                        <a:pt x="1539605" y="1380464"/>
                        <a:pt x="1539605" y="1380464"/>
                        <a:pt x="1431125" y="1380464"/>
                      </a:cubicBezTo>
                      <a:cubicBezTo>
                        <a:pt x="1431125" y="1380464"/>
                        <a:pt x="1431125" y="1380464"/>
                        <a:pt x="1846448" y="3116655"/>
                      </a:cubicBezTo>
                      <a:cubicBezTo>
                        <a:pt x="1846448" y="3116655"/>
                        <a:pt x="1846448" y="3116655"/>
                        <a:pt x="1469558" y="3116655"/>
                      </a:cubicBezTo>
                      <a:cubicBezTo>
                        <a:pt x="1469558" y="3116655"/>
                        <a:pt x="1469558" y="3116655"/>
                        <a:pt x="1469558" y="4458482"/>
                      </a:cubicBezTo>
                      <a:cubicBezTo>
                        <a:pt x="1469558" y="4549632"/>
                        <a:pt x="1396411" y="4622800"/>
                        <a:pt x="1305288" y="4622800"/>
                      </a:cubicBezTo>
                      <a:cubicBezTo>
                        <a:pt x="1214785" y="4622800"/>
                        <a:pt x="1141019" y="4549632"/>
                        <a:pt x="1141019" y="4458482"/>
                      </a:cubicBezTo>
                      <a:cubicBezTo>
                        <a:pt x="1141019" y="4458482"/>
                        <a:pt x="1141019" y="4458482"/>
                        <a:pt x="1141019" y="3116655"/>
                      </a:cubicBezTo>
                      <a:cubicBezTo>
                        <a:pt x="1141019" y="3116655"/>
                        <a:pt x="1141019" y="3116655"/>
                        <a:pt x="1075931" y="3116655"/>
                      </a:cubicBezTo>
                      <a:cubicBezTo>
                        <a:pt x="1075931" y="3116655"/>
                        <a:pt x="1075931" y="3116655"/>
                        <a:pt x="1011463" y="3116655"/>
                      </a:cubicBezTo>
                      <a:cubicBezTo>
                        <a:pt x="1011463" y="3116655"/>
                        <a:pt x="1011463" y="3116655"/>
                        <a:pt x="1011463" y="4458482"/>
                      </a:cubicBezTo>
                      <a:cubicBezTo>
                        <a:pt x="1011463" y="4549632"/>
                        <a:pt x="937696" y="4622800"/>
                        <a:pt x="847193" y="4622800"/>
                      </a:cubicBezTo>
                      <a:cubicBezTo>
                        <a:pt x="756070" y="4622800"/>
                        <a:pt x="682923" y="4549632"/>
                        <a:pt x="682923" y="4458482"/>
                      </a:cubicBezTo>
                      <a:cubicBezTo>
                        <a:pt x="682923" y="4458482"/>
                        <a:pt x="682923" y="4458482"/>
                        <a:pt x="682923" y="3116655"/>
                      </a:cubicBezTo>
                      <a:cubicBezTo>
                        <a:pt x="682923" y="3116655"/>
                        <a:pt x="682923" y="3116655"/>
                        <a:pt x="306033" y="3116655"/>
                      </a:cubicBezTo>
                      <a:cubicBezTo>
                        <a:pt x="306033" y="3116655"/>
                        <a:pt x="306033" y="3116655"/>
                        <a:pt x="721356" y="1380464"/>
                      </a:cubicBezTo>
                      <a:cubicBezTo>
                        <a:pt x="721356" y="1380464"/>
                        <a:pt x="721356" y="1380464"/>
                        <a:pt x="612876" y="1380464"/>
                      </a:cubicBezTo>
                      <a:cubicBezTo>
                        <a:pt x="612876" y="1380464"/>
                        <a:pt x="612876" y="1380464"/>
                        <a:pt x="291156" y="2429619"/>
                      </a:cubicBezTo>
                      <a:cubicBezTo>
                        <a:pt x="266980" y="2507748"/>
                        <a:pt x="183915" y="2552393"/>
                        <a:pt x="105190" y="2528210"/>
                      </a:cubicBezTo>
                      <a:cubicBezTo>
                        <a:pt x="26465" y="2504027"/>
                        <a:pt x="-17547" y="2420938"/>
                        <a:pt x="6628" y="2342190"/>
                      </a:cubicBezTo>
                      <a:cubicBezTo>
                        <a:pt x="6628" y="2342190"/>
                        <a:pt x="6628" y="2342190"/>
                        <a:pt x="340127" y="1255210"/>
                      </a:cubicBezTo>
                      <a:cubicBezTo>
                        <a:pt x="385378" y="1032606"/>
                        <a:pt x="582502" y="865187"/>
                        <a:pt x="818678" y="865187"/>
                      </a:cubicBezTo>
                      <a:close/>
                      <a:moveTo>
                        <a:pt x="1076240" y="0"/>
                      </a:moveTo>
                      <a:cubicBezTo>
                        <a:pt x="1286660" y="0"/>
                        <a:pt x="1457240" y="170580"/>
                        <a:pt x="1457240" y="381000"/>
                      </a:cubicBezTo>
                      <a:cubicBezTo>
                        <a:pt x="1457240" y="591420"/>
                        <a:pt x="1286660" y="762000"/>
                        <a:pt x="1076240" y="762000"/>
                      </a:cubicBezTo>
                      <a:cubicBezTo>
                        <a:pt x="865820" y="762000"/>
                        <a:pt x="695240" y="591420"/>
                        <a:pt x="695240" y="381000"/>
                      </a:cubicBezTo>
                      <a:cubicBezTo>
                        <a:pt x="695240" y="170580"/>
                        <a:pt x="865820" y="0"/>
                        <a:pt x="1076240" y="0"/>
                      </a:cubicBezTo>
                      <a:close/>
                    </a:path>
                  </a:pathLst>
                </a:custGeom>
                <a:solidFill>
                  <a:srgbClr val="2AC9CD">
                    <a:lumMod val="75000"/>
                  </a:srgbClr>
                </a:solidFill>
                <a:ln w="9525">
                  <a:noFill/>
                  <a:round/>
                  <a:headEnd/>
                  <a:tailEnd/>
                </a:ln>
              </p:spPr>
              <p:txBody>
                <a:bodyPr/>
                <a:lstStyle/>
                <a:p>
                  <a:pPr eaLnBrk="1" fontAlgn="auto" hangingPunct="1">
                    <a:spcBef>
                      <a:spcPts val="0"/>
                    </a:spcBef>
                    <a:spcAft>
                      <a:spcPts val="0"/>
                    </a:spcAft>
                    <a:defRPr/>
                  </a:pPr>
                  <a:endParaRPr lang="en-US" kern="0">
                    <a:solidFill>
                      <a:prstClr val="black"/>
                    </a:solidFill>
                    <a:latin typeface="Corbel" panose="020B0503020204020204" pitchFamily="34" charset="0"/>
                    <a:ea typeface="MS PGothic" charset="-128"/>
                  </a:endParaRPr>
                </a:p>
              </p:txBody>
            </p:sp>
            <p:sp>
              <p:nvSpPr>
                <p:cNvPr id="19" name="Freeform 9">
                  <a:extLst>
                    <a:ext uri="{FF2B5EF4-FFF2-40B4-BE49-F238E27FC236}">
                      <a16:creationId xmlns:a16="http://schemas.microsoft.com/office/drawing/2014/main" id="{B7B97920-1416-49B1-9F09-1FAAAE28C522}"/>
                    </a:ext>
                  </a:extLst>
                </p:cNvPr>
                <p:cNvSpPr>
                  <a:spLocks noChangeAspect="1" noChangeArrowheads="1"/>
                </p:cNvSpPr>
                <p:nvPr/>
              </p:nvSpPr>
              <p:spPr bwMode="auto">
                <a:xfrm>
                  <a:off x="4392153" y="2879802"/>
                  <a:ext cx="169326" cy="363879"/>
                </a:xfrm>
                <a:custGeom>
                  <a:avLst/>
                  <a:gdLst>
                    <a:gd name="connsiteX0" fmla="*/ 818678 w 2152481"/>
                    <a:gd name="connsiteY0" fmla="*/ 865187 h 4622800"/>
                    <a:gd name="connsiteX1" fmla="*/ 1333803 w 2152481"/>
                    <a:gd name="connsiteY1" fmla="*/ 865187 h 4622800"/>
                    <a:gd name="connsiteX2" fmla="*/ 1812354 w 2152481"/>
                    <a:gd name="connsiteY2" fmla="*/ 1255210 h 4622800"/>
                    <a:gd name="connsiteX3" fmla="*/ 2145853 w 2152481"/>
                    <a:gd name="connsiteY3" fmla="*/ 2342190 h 4622800"/>
                    <a:gd name="connsiteX4" fmla="*/ 2047291 w 2152481"/>
                    <a:gd name="connsiteY4" fmla="*/ 2528210 h 4622800"/>
                    <a:gd name="connsiteX5" fmla="*/ 1861325 w 2152481"/>
                    <a:gd name="connsiteY5" fmla="*/ 2429619 h 4622800"/>
                    <a:gd name="connsiteX6" fmla="*/ 1539605 w 2152481"/>
                    <a:gd name="connsiteY6" fmla="*/ 1380464 h 4622800"/>
                    <a:gd name="connsiteX7" fmla="*/ 1431125 w 2152481"/>
                    <a:gd name="connsiteY7" fmla="*/ 1380464 h 4622800"/>
                    <a:gd name="connsiteX8" fmla="*/ 1846448 w 2152481"/>
                    <a:gd name="connsiteY8" fmla="*/ 3116655 h 4622800"/>
                    <a:gd name="connsiteX9" fmla="*/ 1469558 w 2152481"/>
                    <a:gd name="connsiteY9" fmla="*/ 3116655 h 4622800"/>
                    <a:gd name="connsiteX10" fmla="*/ 1469558 w 2152481"/>
                    <a:gd name="connsiteY10" fmla="*/ 4458482 h 4622800"/>
                    <a:gd name="connsiteX11" fmla="*/ 1305288 w 2152481"/>
                    <a:gd name="connsiteY11" fmla="*/ 4622800 h 4622800"/>
                    <a:gd name="connsiteX12" fmla="*/ 1141019 w 2152481"/>
                    <a:gd name="connsiteY12" fmla="*/ 4458482 h 4622800"/>
                    <a:gd name="connsiteX13" fmla="*/ 1141019 w 2152481"/>
                    <a:gd name="connsiteY13" fmla="*/ 3116655 h 4622800"/>
                    <a:gd name="connsiteX14" fmla="*/ 1075931 w 2152481"/>
                    <a:gd name="connsiteY14" fmla="*/ 3116655 h 4622800"/>
                    <a:gd name="connsiteX15" fmla="*/ 1011463 w 2152481"/>
                    <a:gd name="connsiteY15" fmla="*/ 3116655 h 4622800"/>
                    <a:gd name="connsiteX16" fmla="*/ 1011463 w 2152481"/>
                    <a:gd name="connsiteY16" fmla="*/ 4458482 h 4622800"/>
                    <a:gd name="connsiteX17" fmla="*/ 847193 w 2152481"/>
                    <a:gd name="connsiteY17" fmla="*/ 4622800 h 4622800"/>
                    <a:gd name="connsiteX18" fmla="*/ 682923 w 2152481"/>
                    <a:gd name="connsiteY18" fmla="*/ 4458482 h 4622800"/>
                    <a:gd name="connsiteX19" fmla="*/ 682923 w 2152481"/>
                    <a:gd name="connsiteY19" fmla="*/ 3116655 h 4622800"/>
                    <a:gd name="connsiteX20" fmla="*/ 306033 w 2152481"/>
                    <a:gd name="connsiteY20" fmla="*/ 3116655 h 4622800"/>
                    <a:gd name="connsiteX21" fmla="*/ 721356 w 2152481"/>
                    <a:gd name="connsiteY21" fmla="*/ 1380464 h 4622800"/>
                    <a:gd name="connsiteX22" fmla="*/ 612876 w 2152481"/>
                    <a:gd name="connsiteY22" fmla="*/ 1380464 h 4622800"/>
                    <a:gd name="connsiteX23" fmla="*/ 291156 w 2152481"/>
                    <a:gd name="connsiteY23" fmla="*/ 2429619 h 4622800"/>
                    <a:gd name="connsiteX24" fmla="*/ 105190 w 2152481"/>
                    <a:gd name="connsiteY24" fmla="*/ 2528210 h 4622800"/>
                    <a:gd name="connsiteX25" fmla="*/ 6628 w 2152481"/>
                    <a:gd name="connsiteY25" fmla="*/ 2342190 h 4622800"/>
                    <a:gd name="connsiteX26" fmla="*/ 340127 w 2152481"/>
                    <a:gd name="connsiteY26" fmla="*/ 1255210 h 4622800"/>
                    <a:gd name="connsiteX27" fmla="*/ 818678 w 2152481"/>
                    <a:gd name="connsiteY27" fmla="*/ 865187 h 4622800"/>
                    <a:gd name="connsiteX28" fmla="*/ 1076240 w 2152481"/>
                    <a:gd name="connsiteY28" fmla="*/ 0 h 4622800"/>
                    <a:gd name="connsiteX29" fmla="*/ 1457240 w 2152481"/>
                    <a:gd name="connsiteY29" fmla="*/ 381000 h 4622800"/>
                    <a:gd name="connsiteX30" fmla="*/ 1076240 w 2152481"/>
                    <a:gd name="connsiteY30" fmla="*/ 762000 h 4622800"/>
                    <a:gd name="connsiteX31" fmla="*/ 695240 w 2152481"/>
                    <a:gd name="connsiteY31" fmla="*/ 381000 h 4622800"/>
                    <a:gd name="connsiteX32" fmla="*/ 1076240 w 2152481"/>
                    <a:gd name="connsiteY32" fmla="*/ 0 h 462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152481" h="4622800">
                      <a:moveTo>
                        <a:pt x="818678" y="865187"/>
                      </a:moveTo>
                      <a:cubicBezTo>
                        <a:pt x="818678" y="865187"/>
                        <a:pt x="818678" y="865187"/>
                        <a:pt x="1333803" y="865187"/>
                      </a:cubicBezTo>
                      <a:cubicBezTo>
                        <a:pt x="1569979" y="865187"/>
                        <a:pt x="1767103" y="1032606"/>
                        <a:pt x="1812354" y="1255210"/>
                      </a:cubicBezTo>
                      <a:cubicBezTo>
                        <a:pt x="1812354" y="1255210"/>
                        <a:pt x="1812354" y="1255210"/>
                        <a:pt x="2145853" y="2342190"/>
                      </a:cubicBezTo>
                      <a:cubicBezTo>
                        <a:pt x="2170028" y="2420938"/>
                        <a:pt x="2126016" y="2504027"/>
                        <a:pt x="2047291" y="2528210"/>
                      </a:cubicBezTo>
                      <a:cubicBezTo>
                        <a:pt x="1968565" y="2552393"/>
                        <a:pt x="1885501" y="2507748"/>
                        <a:pt x="1861325" y="2429619"/>
                      </a:cubicBezTo>
                      <a:cubicBezTo>
                        <a:pt x="1861325" y="2429619"/>
                        <a:pt x="1861325" y="2429619"/>
                        <a:pt x="1539605" y="1380464"/>
                      </a:cubicBezTo>
                      <a:cubicBezTo>
                        <a:pt x="1539605" y="1380464"/>
                        <a:pt x="1539605" y="1380464"/>
                        <a:pt x="1431125" y="1380464"/>
                      </a:cubicBezTo>
                      <a:cubicBezTo>
                        <a:pt x="1431125" y="1380464"/>
                        <a:pt x="1431125" y="1380464"/>
                        <a:pt x="1846448" y="3116655"/>
                      </a:cubicBezTo>
                      <a:cubicBezTo>
                        <a:pt x="1846448" y="3116655"/>
                        <a:pt x="1846448" y="3116655"/>
                        <a:pt x="1469558" y="3116655"/>
                      </a:cubicBezTo>
                      <a:cubicBezTo>
                        <a:pt x="1469558" y="3116655"/>
                        <a:pt x="1469558" y="3116655"/>
                        <a:pt x="1469558" y="4458482"/>
                      </a:cubicBezTo>
                      <a:cubicBezTo>
                        <a:pt x="1469558" y="4549632"/>
                        <a:pt x="1396411" y="4622800"/>
                        <a:pt x="1305288" y="4622800"/>
                      </a:cubicBezTo>
                      <a:cubicBezTo>
                        <a:pt x="1214785" y="4622800"/>
                        <a:pt x="1141019" y="4549632"/>
                        <a:pt x="1141019" y="4458482"/>
                      </a:cubicBezTo>
                      <a:cubicBezTo>
                        <a:pt x="1141019" y="4458482"/>
                        <a:pt x="1141019" y="4458482"/>
                        <a:pt x="1141019" y="3116655"/>
                      </a:cubicBezTo>
                      <a:cubicBezTo>
                        <a:pt x="1141019" y="3116655"/>
                        <a:pt x="1141019" y="3116655"/>
                        <a:pt x="1075931" y="3116655"/>
                      </a:cubicBezTo>
                      <a:cubicBezTo>
                        <a:pt x="1075931" y="3116655"/>
                        <a:pt x="1075931" y="3116655"/>
                        <a:pt x="1011463" y="3116655"/>
                      </a:cubicBezTo>
                      <a:cubicBezTo>
                        <a:pt x="1011463" y="3116655"/>
                        <a:pt x="1011463" y="3116655"/>
                        <a:pt x="1011463" y="4458482"/>
                      </a:cubicBezTo>
                      <a:cubicBezTo>
                        <a:pt x="1011463" y="4549632"/>
                        <a:pt x="937696" y="4622800"/>
                        <a:pt x="847193" y="4622800"/>
                      </a:cubicBezTo>
                      <a:cubicBezTo>
                        <a:pt x="756070" y="4622800"/>
                        <a:pt x="682923" y="4549632"/>
                        <a:pt x="682923" y="4458482"/>
                      </a:cubicBezTo>
                      <a:cubicBezTo>
                        <a:pt x="682923" y="4458482"/>
                        <a:pt x="682923" y="4458482"/>
                        <a:pt x="682923" y="3116655"/>
                      </a:cubicBezTo>
                      <a:cubicBezTo>
                        <a:pt x="682923" y="3116655"/>
                        <a:pt x="682923" y="3116655"/>
                        <a:pt x="306033" y="3116655"/>
                      </a:cubicBezTo>
                      <a:cubicBezTo>
                        <a:pt x="306033" y="3116655"/>
                        <a:pt x="306033" y="3116655"/>
                        <a:pt x="721356" y="1380464"/>
                      </a:cubicBezTo>
                      <a:cubicBezTo>
                        <a:pt x="721356" y="1380464"/>
                        <a:pt x="721356" y="1380464"/>
                        <a:pt x="612876" y="1380464"/>
                      </a:cubicBezTo>
                      <a:cubicBezTo>
                        <a:pt x="612876" y="1380464"/>
                        <a:pt x="612876" y="1380464"/>
                        <a:pt x="291156" y="2429619"/>
                      </a:cubicBezTo>
                      <a:cubicBezTo>
                        <a:pt x="266980" y="2507748"/>
                        <a:pt x="183915" y="2552393"/>
                        <a:pt x="105190" y="2528210"/>
                      </a:cubicBezTo>
                      <a:cubicBezTo>
                        <a:pt x="26465" y="2504027"/>
                        <a:pt x="-17547" y="2420938"/>
                        <a:pt x="6628" y="2342190"/>
                      </a:cubicBezTo>
                      <a:cubicBezTo>
                        <a:pt x="6628" y="2342190"/>
                        <a:pt x="6628" y="2342190"/>
                        <a:pt x="340127" y="1255210"/>
                      </a:cubicBezTo>
                      <a:cubicBezTo>
                        <a:pt x="385378" y="1032606"/>
                        <a:pt x="582502" y="865187"/>
                        <a:pt x="818678" y="865187"/>
                      </a:cubicBezTo>
                      <a:close/>
                      <a:moveTo>
                        <a:pt x="1076240" y="0"/>
                      </a:moveTo>
                      <a:cubicBezTo>
                        <a:pt x="1286660" y="0"/>
                        <a:pt x="1457240" y="170580"/>
                        <a:pt x="1457240" y="381000"/>
                      </a:cubicBezTo>
                      <a:cubicBezTo>
                        <a:pt x="1457240" y="591420"/>
                        <a:pt x="1286660" y="762000"/>
                        <a:pt x="1076240" y="762000"/>
                      </a:cubicBezTo>
                      <a:cubicBezTo>
                        <a:pt x="865820" y="762000"/>
                        <a:pt x="695240" y="591420"/>
                        <a:pt x="695240" y="381000"/>
                      </a:cubicBezTo>
                      <a:cubicBezTo>
                        <a:pt x="695240" y="170580"/>
                        <a:pt x="865820" y="0"/>
                        <a:pt x="1076240" y="0"/>
                      </a:cubicBezTo>
                      <a:close/>
                    </a:path>
                  </a:pathLst>
                </a:custGeom>
                <a:solidFill>
                  <a:srgbClr val="2AC9CD">
                    <a:lumMod val="75000"/>
                  </a:srgbClr>
                </a:solidFill>
                <a:ln w="9525">
                  <a:noFill/>
                  <a:round/>
                  <a:headEnd/>
                  <a:tailEnd/>
                </a:ln>
              </p:spPr>
              <p:txBody>
                <a:bodyPr/>
                <a:lstStyle/>
                <a:p>
                  <a:pPr eaLnBrk="1" fontAlgn="auto" hangingPunct="1">
                    <a:spcBef>
                      <a:spcPts val="0"/>
                    </a:spcBef>
                    <a:spcAft>
                      <a:spcPts val="0"/>
                    </a:spcAft>
                    <a:defRPr/>
                  </a:pPr>
                  <a:endParaRPr lang="en-US" kern="0">
                    <a:solidFill>
                      <a:prstClr val="black"/>
                    </a:solidFill>
                    <a:latin typeface="Corbel" panose="020B0503020204020204" pitchFamily="34" charset="0"/>
                    <a:ea typeface="MS PGothic" charset="-128"/>
                  </a:endParaRPr>
                </a:p>
              </p:txBody>
            </p:sp>
            <p:sp>
              <p:nvSpPr>
                <p:cNvPr id="20" name="Freeform 9">
                  <a:extLst>
                    <a:ext uri="{FF2B5EF4-FFF2-40B4-BE49-F238E27FC236}">
                      <a16:creationId xmlns:a16="http://schemas.microsoft.com/office/drawing/2014/main" id="{C363497F-76BD-42EB-9558-7A965446A571}"/>
                    </a:ext>
                  </a:extLst>
                </p:cNvPr>
                <p:cNvSpPr>
                  <a:spLocks noChangeAspect="1" noChangeArrowheads="1"/>
                </p:cNvSpPr>
                <p:nvPr/>
              </p:nvSpPr>
              <p:spPr bwMode="auto">
                <a:xfrm>
                  <a:off x="4607908" y="2879802"/>
                  <a:ext cx="169326" cy="363879"/>
                </a:xfrm>
                <a:custGeom>
                  <a:avLst/>
                  <a:gdLst>
                    <a:gd name="connsiteX0" fmla="*/ 818678 w 2152481"/>
                    <a:gd name="connsiteY0" fmla="*/ 865187 h 4622800"/>
                    <a:gd name="connsiteX1" fmla="*/ 1333803 w 2152481"/>
                    <a:gd name="connsiteY1" fmla="*/ 865187 h 4622800"/>
                    <a:gd name="connsiteX2" fmla="*/ 1812354 w 2152481"/>
                    <a:gd name="connsiteY2" fmla="*/ 1255210 h 4622800"/>
                    <a:gd name="connsiteX3" fmla="*/ 2145853 w 2152481"/>
                    <a:gd name="connsiteY3" fmla="*/ 2342190 h 4622800"/>
                    <a:gd name="connsiteX4" fmla="*/ 2047291 w 2152481"/>
                    <a:gd name="connsiteY4" fmla="*/ 2528210 h 4622800"/>
                    <a:gd name="connsiteX5" fmla="*/ 1861325 w 2152481"/>
                    <a:gd name="connsiteY5" fmla="*/ 2429619 h 4622800"/>
                    <a:gd name="connsiteX6" fmla="*/ 1539605 w 2152481"/>
                    <a:gd name="connsiteY6" fmla="*/ 1380464 h 4622800"/>
                    <a:gd name="connsiteX7" fmla="*/ 1431125 w 2152481"/>
                    <a:gd name="connsiteY7" fmla="*/ 1380464 h 4622800"/>
                    <a:gd name="connsiteX8" fmla="*/ 1846448 w 2152481"/>
                    <a:gd name="connsiteY8" fmla="*/ 3116655 h 4622800"/>
                    <a:gd name="connsiteX9" fmla="*/ 1469558 w 2152481"/>
                    <a:gd name="connsiteY9" fmla="*/ 3116655 h 4622800"/>
                    <a:gd name="connsiteX10" fmla="*/ 1469558 w 2152481"/>
                    <a:gd name="connsiteY10" fmla="*/ 4458482 h 4622800"/>
                    <a:gd name="connsiteX11" fmla="*/ 1305288 w 2152481"/>
                    <a:gd name="connsiteY11" fmla="*/ 4622800 h 4622800"/>
                    <a:gd name="connsiteX12" fmla="*/ 1141019 w 2152481"/>
                    <a:gd name="connsiteY12" fmla="*/ 4458482 h 4622800"/>
                    <a:gd name="connsiteX13" fmla="*/ 1141019 w 2152481"/>
                    <a:gd name="connsiteY13" fmla="*/ 3116655 h 4622800"/>
                    <a:gd name="connsiteX14" fmla="*/ 1075931 w 2152481"/>
                    <a:gd name="connsiteY14" fmla="*/ 3116655 h 4622800"/>
                    <a:gd name="connsiteX15" fmla="*/ 1011463 w 2152481"/>
                    <a:gd name="connsiteY15" fmla="*/ 3116655 h 4622800"/>
                    <a:gd name="connsiteX16" fmla="*/ 1011463 w 2152481"/>
                    <a:gd name="connsiteY16" fmla="*/ 4458482 h 4622800"/>
                    <a:gd name="connsiteX17" fmla="*/ 847193 w 2152481"/>
                    <a:gd name="connsiteY17" fmla="*/ 4622800 h 4622800"/>
                    <a:gd name="connsiteX18" fmla="*/ 682923 w 2152481"/>
                    <a:gd name="connsiteY18" fmla="*/ 4458482 h 4622800"/>
                    <a:gd name="connsiteX19" fmla="*/ 682923 w 2152481"/>
                    <a:gd name="connsiteY19" fmla="*/ 3116655 h 4622800"/>
                    <a:gd name="connsiteX20" fmla="*/ 306033 w 2152481"/>
                    <a:gd name="connsiteY20" fmla="*/ 3116655 h 4622800"/>
                    <a:gd name="connsiteX21" fmla="*/ 721356 w 2152481"/>
                    <a:gd name="connsiteY21" fmla="*/ 1380464 h 4622800"/>
                    <a:gd name="connsiteX22" fmla="*/ 612876 w 2152481"/>
                    <a:gd name="connsiteY22" fmla="*/ 1380464 h 4622800"/>
                    <a:gd name="connsiteX23" fmla="*/ 291156 w 2152481"/>
                    <a:gd name="connsiteY23" fmla="*/ 2429619 h 4622800"/>
                    <a:gd name="connsiteX24" fmla="*/ 105190 w 2152481"/>
                    <a:gd name="connsiteY24" fmla="*/ 2528210 h 4622800"/>
                    <a:gd name="connsiteX25" fmla="*/ 6628 w 2152481"/>
                    <a:gd name="connsiteY25" fmla="*/ 2342190 h 4622800"/>
                    <a:gd name="connsiteX26" fmla="*/ 340127 w 2152481"/>
                    <a:gd name="connsiteY26" fmla="*/ 1255210 h 4622800"/>
                    <a:gd name="connsiteX27" fmla="*/ 818678 w 2152481"/>
                    <a:gd name="connsiteY27" fmla="*/ 865187 h 4622800"/>
                    <a:gd name="connsiteX28" fmla="*/ 1076240 w 2152481"/>
                    <a:gd name="connsiteY28" fmla="*/ 0 h 4622800"/>
                    <a:gd name="connsiteX29" fmla="*/ 1457240 w 2152481"/>
                    <a:gd name="connsiteY29" fmla="*/ 381000 h 4622800"/>
                    <a:gd name="connsiteX30" fmla="*/ 1076240 w 2152481"/>
                    <a:gd name="connsiteY30" fmla="*/ 762000 h 4622800"/>
                    <a:gd name="connsiteX31" fmla="*/ 695240 w 2152481"/>
                    <a:gd name="connsiteY31" fmla="*/ 381000 h 4622800"/>
                    <a:gd name="connsiteX32" fmla="*/ 1076240 w 2152481"/>
                    <a:gd name="connsiteY32" fmla="*/ 0 h 462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152481" h="4622800">
                      <a:moveTo>
                        <a:pt x="818678" y="865187"/>
                      </a:moveTo>
                      <a:cubicBezTo>
                        <a:pt x="818678" y="865187"/>
                        <a:pt x="818678" y="865187"/>
                        <a:pt x="1333803" y="865187"/>
                      </a:cubicBezTo>
                      <a:cubicBezTo>
                        <a:pt x="1569979" y="865187"/>
                        <a:pt x="1767103" y="1032606"/>
                        <a:pt x="1812354" y="1255210"/>
                      </a:cubicBezTo>
                      <a:cubicBezTo>
                        <a:pt x="1812354" y="1255210"/>
                        <a:pt x="1812354" y="1255210"/>
                        <a:pt x="2145853" y="2342190"/>
                      </a:cubicBezTo>
                      <a:cubicBezTo>
                        <a:pt x="2170028" y="2420938"/>
                        <a:pt x="2126016" y="2504027"/>
                        <a:pt x="2047291" y="2528210"/>
                      </a:cubicBezTo>
                      <a:cubicBezTo>
                        <a:pt x="1968565" y="2552393"/>
                        <a:pt x="1885501" y="2507748"/>
                        <a:pt x="1861325" y="2429619"/>
                      </a:cubicBezTo>
                      <a:cubicBezTo>
                        <a:pt x="1861325" y="2429619"/>
                        <a:pt x="1861325" y="2429619"/>
                        <a:pt x="1539605" y="1380464"/>
                      </a:cubicBezTo>
                      <a:cubicBezTo>
                        <a:pt x="1539605" y="1380464"/>
                        <a:pt x="1539605" y="1380464"/>
                        <a:pt x="1431125" y="1380464"/>
                      </a:cubicBezTo>
                      <a:cubicBezTo>
                        <a:pt x="1431125" y="1380464"/>
                        <a:pt x="1431125" y="1380464"/>
                        <a:pt x="1846448" y="3116655"/>
                      </a:cubicBezTo>
                      <a:cubicBezTo>
                        <a:pt x="1846448" y="3116655"/>
                        <a:pt x="1846448" y="3116655"/>
                        <a:pt x="1469558" y="3116655"/>
                      </a:cubicBezTo>
                      <a:cubicBezTo>
                        <a:pt x="1469558" y="3116655"/>
                        <a:pt x="1469558" y="3116655"/>
                        <a:pt x="1469558" y="4458482"/>
                      </a:cubicBezTo>
                      <a:cubicBezTo>
                        <a:pt x="1469558" y="4549632"/>
                        <a:pt x="1396411" y="4622800"/>
                        <a:pt x="1305288" y="4622800"/>
                      </a:cubicBezTo>
                      <a:cubicBezTo>
                        <a:pt x="1214785" y="4622800"/>
                        <a:pt x="1141019" y="4549632"/>
                        <a:pt x="1141019" y="4458482"/>
                      </a:cubicBezTo>
                      <a:cubicBezTo>
                        <a:pt x="1141019" y="4458482"/>
                        <a:pt x="1141019" y="4458482"/>
                        <a:pt x="1141019" y="3116655"/>
                      </a:cubicBezTo>
                      <a:cubicBezTo>
                        <a:pt x="1141019" y="3116655"/>
                        <a:pt x="1141019" y="3116655"/>
                        <a:pt x="1075931" y="3116655"/>
                      </a:cubicBezTo>
                      <a:cubicBezTo>
                        <a:pt x="1075931" y="3116655"/>
                        <a:pt x="1075931" y="3116655"/>
                        <a:pt x="1011463" y="3116655"/>
                      </a:cubicBezTo>
                      <a:cubicBezTo>
                        <a:pt x="1011463" y="3116655"/>
                        <a:pt x="1011463" y="3116655"/>
                        <a:pt x="1011463" y="4458482"/>
                      </a:cubicBezTo>
                      <a:cubicBezTo>
                        <a:pt x="1011463" y="4549632"/>
                        <a:pt x="937696" y="4622800"/>
                        <a:pt x="847193" y="4622800"/>
                      </a:cubicBezTo>
                      <a:cubicBezTo>
                        <a:pt x="756070" y="4622800"/>
                        <a:pt x="682923" y="4549632"/>
                        <a:pt x="682923" y="4458482"/>
                      </a:cubicBezTo>
                      <a:cubicBezTo>
                        <a:pt x="682923" y="4458482"/>
                        <a:pt x="682923" y="4458482"/>
                        <a:pt x="682923" y="3116655"/>
                      </a:cubicBezTo>
                      <a:cubicBezTo>
                        <a:pt x="682923" y="3116655"/>
                        <a:pt x="682923" y="3116655"/>
                        <a:pt x="306033" y="3116655"/>
                      </a:cubicBezTo>
                      <a:cubicBezTo>
                        <a:pt x="306033" y="3116655"/>
                        <a:pt x="306033" y="3116655"/>
                        <a:pt x="721356" y="1380464"/>
                      </a:cubicBezTo>
                      <a:cubicBezTo>
                        <a:pt x="721356" y="1380464"/>
                        <a:pt x="721356" y="1380464"/>
                        <a:pt x="612876" y="1380464"/>
                      </a:cubicBezTo>
                      <a:cubicBezTo>
                        <a:pt x="612876" y="1380464"/>
                        <a:pt x="612876" y="1380464"/>
                        <a:pt x="291156" y="2429619"/>
                      </a:cubicBezTo>
                      <a:cubicBezTo>
                        <a:pt x="266980" y="2507748"/>
                        <a:pt x="183915" y="2552393"/>
                        <a:pt x="105190" y="2528210"/>
                      </a:cubicBezTo>
                      <a:cubicBezTo>
                        <a:pt x="26465" y="2504027"/>
                        <a:pt x="-17547" y="2420938"/>
                        <a:pt x="6628" y="2342190"/>
                      </a:cubicBezTo>
                      <a:cubicBezTo>
                        <a:pt x="6628" y="2342190"/>
                        <a:pt x="6628" y="2342190"/>
                        <a:pt x="340127" y="1255210"/>
                      </a:cubicBezTo>
                      <a:cubicBezTo>
                        <a:pt x="385378" y="1032606"/>
                        <a:pt x="582502" y="865187"/>
                        <a:pt x="818678" y="865187"/>
                      </a:cubicBezTo>
                      <a:close/>
                      <a:moveTo>
                        <a:pt x="1076240" y="0"/>
                      </a:moveTo>
                      <a:cubicBezTo>
                        <a:pt x="1286660" y="0"/>
                        <a:pt x="1457240" y="170580"/>
                        <a:pt x="1457240" y="381000"/>
                      </a:cubicBezTo>
                      <a:cubicBezTo>
                        <a:pt x="1457240" y="591420"/>
                        <a:pt x="1286660" y="762000"/>
                        <a:pt x="1076240" y="762000"/>
                      </a:cubicBezTo>
                      <a:cubicBezTo>
                        <a:pt x="865820" y="762000"/>
                        <a:pt x="695240" y="591420"/>
                        <a:pt x="695240" y="381000"/>
                      </a:cubicBezTo>
                      <a:cubicBezTo>
                        <a:pt x="695240" y="170580"/>
                        <a:pt x="865820" y="0"/>
                        <a:pt x="1076240" y="0"/>
                      </a:cubicBezTo>
                      <a:close/>
                    </a:path>
                  </a:pathLst>
                </a:custGeom>
                <a:solidFill>
                  <a:srgbClr val="2AC9CD">
                    <a:lumMod val="75000"/>
                  </a:srgbClr>
                </a:solidFill>
                <a:ln w="9525">
                  <a:noFill/>
                  <a:round/>
                  <a:headEnd/>
                  <a:tailEnd/>
                </a:ln>
              </p:spPr>
              <p:txBody>
                <a:bodyPr/>
                <a:lstStyle/>
                <a:p>
                  <a:pPr eaLnBrk="1" fontAlgn="auto" hangingPunct="1">
                    <a:spcBef>
                      <a:spcPts val="0"/>
                    </a:spcBef>
                    <a:spcAft>
                      <a:spcPts val="0"/>
                    </a:spcAft>
                    <a:defRPr/>
                  </a:pPr>
                  <a:endParaRPr lang="en-US" kern="0">
                    <a:solidFill>
                      <a:prstClr val="black"/>
                    </a:solidFill>
                    <a:latin typeface="Corbel" panose="020B0503020204020204" pitchFamily="34" charset="0"/>
                    <a:ea typeface="MS PGothic" charset="-128"/>
                  </a:endParaRPr>
                </a:p>
              </p:txBody>
            </p:sp>
            <p:sp>
              <p:nvSpPr>
                <p:cNvPr id="21" name="Freeform 9">
                  <a:extLst>
                    <a:ext uri="{FF2B5EF4-FFF2-40B4-BE49-F238E27FC236}">
                      <a16:creationId xmlns:a16="http://schemas.microsoft.com/office/drawing/2014/main" id="{1190A0AD-6CA9-48DC-95A4-B7339DDE1700}"/>
                    </a:ext>
                  </a:extLst>
                </p:cNvPr>
                <p:cNvSpPr>
                  <a:spLocks noChangeAspect="1" noChangeArrowheads="1"/>
                </p:cNvSpPr>
                <p:nvPr/>
              </p:nvSpPr>
              <p:spPr bwMode="auto">
                <a:xfrm>
                  <a:off x="4823662" y="2879802"/>
                  <a:ext cx="169326" cy="363879"/>
                </a:xfrm>
                <a:custGeom>
                  <a:avLst/>
                  <a:gdLst>
                    <a:gd name="connsiteX0" fmla="*/ 818678 w 2152481"/>
                    <a:gd name="connsiteY0" fmla="*/ 865187 h 4622800"/>
                    <a:gd name="connsiteX1" fmla="*/ 1333803 w 2152481"/>
                    <a:gd name="connsiteY1" fmla="*/ 865187 h 4622800"/>
                    <a:gd name="connsiteX2" fmla="*/ 1812354 w 2152481"/>
                    <a:gd name="connsiteY2" fmla="*/ 1255210 h 4622800"/>
                    <a:gd name="connsiteX3" fmla="*/ 2145853 w 2152481"/>
                    <a:gd name="connsiteY3" fmla="*/ 2342190 h 4622800"/>
                    <a:gd name="connsiteX4" fmla="*/ 2047291 w 2152481"/>
                    <a:gd name="connsiteY4" fmla="*/ 2528210 h 4622800"/>
                    <a:gd name="connsiteX5" fmla="*/ 1861325 w 2152481"/>
                    <a:gd name="connsiteY5" fmla="*/ 2429619 h 4622800"/>
                    <a:gd name="connsiteX6" fmla="*/ 1539605 w 2152481"/>
                    <a:gd name="connsiteY6" fmla="*/ 1380464 h 4622800"/>
                    <a:gd name="connsiteX7" fmla="*/ 1431125 w 2152481"/>
                    <a:gd name="connsiteY7" fmla="*/ 1380464 h 4622800"/>
                    <a:gd name="connsiteX8" fmla="*/ 1846448 w 2152481"/>
                    <a:gd name="connsiteY8" fmla="*/ 3116655 h 4622800"/>
                    <a:gd name="connsiteX9" fmla="*/ 1469558 w 2152481"/>
                    <a:gd name="connsiteY9" fmla="*/ 3116655 h 4622800"/>
                    <a:gd name="connsiteX10" fmla="*/ 1469558 w 2152481"/>
                    <a:gd name="connsiteY10" fmla="*/ 4458482 h 4622800"/>
                    <a:gd name="connsiteX11" fmla="*/ 1305288 w 2152481"/>
                    <a:gd name="connsiteY11" fmla="*/ 4622800 h 4622800"/>
                    <a:gd name="connsiteX12" fmla="*/ 1141019 w 2152481"/>
                    <a:gd name="connsiteY12" fmla="*/ 4458482 h 4622800"/>
                    <a:gd name="connsiteX13" fmla="*/ 1141019 w 2152481"/>
                    <a:gd name="connsiteY13" fmla="*/ 3116655 h 4622800"/>
                    <a:gd name="connsiteX14" fmla="*/ 1075931 w 2152481"/>
                    <a:gd name="connsiteY14" fmla="*/ 3116655 h 4622800"/>
                    <a:gd name="connsiteX15" fmla="*/ 1011463 w 2152481"/>
                    <a:gd name="connsiteY15" fmla="*/ 3116655 h 4622800"/>
                    <a:gd name="connsiteX16" fmla="*/ 1011463 w 2152481"/>
                    <a:gd name="connsiteY16" fmla="*/ 4458482 h 4622800"/>
                    <a:gd name="connsiteX17" fmla="*/ 847193 w 2152481"/>
                    <a:gd name="connsiteY17" fmla="*/ 4622800 h 4622800"/>
                    <a:gd name="connsiteX18" fmla="*/ 682923 w 2152481"/>
                    <a:gd name="connsiteY18" fmla="*/ 4458482 h 4622800"/>
                    <a:gd name="connsiteX19" fmla="*/ 682923 w 2152481"/>
                    <a:gd name="connsiteY19" fmla="*/ 3116655 h 4622800"/>
                    <a:gd name="connsiteX20" fmla="*/ 306033 w 2152481"/>
                    <a:gd name="connsiteY20" fmla="*/ 3116655 h 4622800"/>
                    <a:gd name="connsiteX21" fmla="*/ 721356 w 2152481"/>
                    <a:gd name="connsiteY21" fmla="*/ 1380464 h 4622800"/>
                    <a:gd name="connsiteX22" fmla="*/ 612876 w 2152481"/>
                    <a:gd name="connsiteY22" fmla="*/ 1380464 h 4622800"/>
                    <a:gd name="connsiteX23" fmla="*/ 291156 w 2152481"/>
                    <a:gd name="connsiteY23" fmla="*/ 2429619 h 4622800"/>
                    <a:gd name="connsiteX24" fmla="*/ 105190 w 2152481"/>
                    <a:gd name="connsiteY24" fmla="*/ 2528210 h 4622800"/>
                    <a:gd name="connsiteX25" fmla="*/ 6628 w 2152481"/>
                    <a:gd name="connsiteY25" fmla="*/ 2342190 h 4622800"/>
                    <a:gd name="connsiteX26" fmla="*/ 340127 w 2152481"/>
                    <a:gd name="connsiteY26" fmla="*/ 1255210 h 4622800"/>
                    <a:gd name="connsiteX27" fmla="*/ 818678 w 2152481"/>
                    <a:gd name="connsiteY27" fmla="*/ 865187 h 4622800"/>
                    <a:gd name="connsiteX28" fmla="*/ 1076240 w 2152481"/>
                    <a:gd name="connsiteY28" fmla="*/ 0 h 4622800"/>
                    <a:gd name="connsiteX29" fmla="*/ 1457240 w 2152481"/>
                    <a:gd name="connsiteY29" fmla="*/ 381000 h 4622800"/>
                    <a:gd name="connsiteX30" fmla="*/ 1076240 w 2152481"/>
                    <a:gd name="connsiteY30" fmla="*/ 762000 h 4622800"/>
                    <a:gd name="connsiteX31" fmla="*/ 695240 w 2152481"/>
                    <a:gd name="connsiteY31" fmla="*/ 381000 h 4622800"/>
                    <a:gd name="connsiteX32" fmla="*/ 1076240 w 2152481"/>
                    <a:gd name="connsiteY32" fmla="*/ 0 h 462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152481" h="4622800">
                      <a:moveTo>
                        <a:pt x="818678" y="865187"/>
                      </a:moveTo>
                      <a:cubicBezTo>
                        <a:pt x="818678" y="865187"/>
                        <a:pt x="818678" y="865187"/>
                        <a:pt x="1333803" y="865187"/>
                      </a:cubicBezTo>
                      <a:cubicBezTo>
                        <a:pt x="1569979" y="865187"/>
                        <a:pt x="1767103" y="1032606"/>
                        <a:pt x="1812354" y="1255210"/>
                      </a:cubicBezTo>
                      <a:cubicBezTo>
                        <a:pt x="1812354" y="1255210"/>
                        <a:pt x="1812354" y="1255210"/>
                        <a:pt x="2145853" y="2342190"/>
                      </a:cubicBezTo>
                      <a:cubicBezTo>
                        <a:pt x="2170028" y="2420938"/>
                        <a:pt x="2126016" y="2504027"/>
                        <a:pt x="2047291" y="2528210"/>
                      </a:cubicBezTo>
                      <a:cubicBezTo>
                        <a:pt x="1968565" y="2552393"/>
                        <a:pt x="1885501" y="2507748"/>
                        <a:pt x="1861325" y="2429619"/>
                      </a:cubicBezTo>
                      <a:cubicBezTo>
                        <a:pt x="1861325" y="2429619"/>
                        <a:pt x="1861325" y="2429619"/>
                        <a:pt x="1539605" y="1380464"/>
                      </a:cubicBezTo>
                      <a:cubicBezTo>
                        <a:pt x="1539605" y="1380464"/>
                        <a:pt x="1539605" y="1380464"/>
                        <a:pt x="1431125" y="1380464"/>
                      </a:cubicBezTo>
                      <a:cubicBezTo>
                        <a:pt x="1431125" y="1380464"/>
                        <a:pt x="1431125" y="1380464"/>
                        <a:pt x="1846448" y="3116655"/>
                      </a:cubicBezTo>
                      <a:cubicBezTo>
                        <a:pt x="1846448" y="3116655"/>
                        <a:pt x="1846448" y="3116655"/>
                        <a:pt x="1469558" y="3116655"/>
                      </a:cubicBezTo>
                      <a:cubicBezTo>
                        <a:pt x="1469558" y="3116655"/>
                        <a:pt x="1469558" y="3116655"/>
                        <a:pt x="1469558" y="4458482"/>
                      </a:cubicBezTo>
                      <a:cubicBezTo>
                        <a:pt x="1469558" y="4549632"/>
                        <a:pt x="1396411" y="4622800"/>
                        <a:pt x="1305288" y="4622800"/>
                      </a:cubicBezTo>
                      <a:cubicBezTo>
                        <a:pt x="1214785" y="4622800"/>
                        <a:pt x="1141019" y="4549632"/>
                        <a:pt x="1141019" y="4458482"/>
                      </a:cubicBezTo>
                      <a:cubicBezTo>
                        <a:pt x="1141019" y="4458482"/>
                        <a:pt x="1141019" y="4458482"/>
                        <a:pt x="1141019" y="3116655"/>
                      </a:cubicBezTo>
                      <a:cubicBezTo>
                        <a:pt x="1141019" y="3116655"/>
                        <a:pt x="1141019" y="3116655"/>
                        <a:pt x="1075931" y="3116655"/>
                      </a:cubicBezTo>
                      <a:cubicBezTo>
                        <a:pt x="1075931" y="3116655"/>
                        <a:pt x="1075931" y="3116655"/>
                        <a:pt x="1011463" y="3116655"/>
                      </a:cubicBezTo>
                      <a:cubicBezTo>
                        <a:pt x="1011463" y="3116655"/>
                        <a:pt x="1011463" y="3116655"/>
                        <a:pt x="1011463" y="4458482"/>
                      </a:cubicBezTo>
                      <a:cubicBezTo>
                        <a:pt x="1011463" y="4549632"/>
                        <a:pt x="937696" y="4622800"/>
                        <a:pt x="847193" y="4622800"/>
                      </a:cubicBezTo>
                      <a:cubicBezTo>
                        <a:pt x="756070" y="4622800"/>
                        <a:pt x="682923" y="4549632"/>
                        <a:pt x="682923" y="4458482"/>
                      </a:cubicBezTo>
                      <a:cubicBezTo>
                        <a:pt x="682923" y="4458482"/>
                        <a:pt x="682923" y="4458482"/>
                        <a:pt x="682923" y="3116655"/>
                      </a:cubicBezTo>
                      <a:cubicBezTo>
                        <a:pt x="682923" y="3116655"/>
                        <a:pt x="682923" y="3116655"/>
                        <a:pt x="306033" y="3116655"/>
                      </a:cubicBezTo>
                      <a:cubicBezTo>
                        <a:pt x="306033" y="3116655"/>
                        <a:pt x="306033" y="3116655"/>
                        <a:pt x="721356" y="1380464"/>
                      </a:cubicBezTo>
                      <a:cubicBezTo>
                        <a:pt x="721356" y="1380464"/>
                        <a:pt x="721356" y="1380464"/>
                        <a:pt x="612876" y="1380464"/>
                      </a:cubicBezTo>
                      <a:cubicBezTo>
                        <a:pt x="612876" y="1380464"/>
                        <a:pt x="612876" y="1380464"/>
                        <a:pt x="291156" y="2429619"/>
                      </a:cubicBezTo>
                      <a:cubicBezTo>
                        <a:pt x="266980" y="2507748"/>
                        <a:pt x="183915" y="2552393"/>
                        <a:pt x="105190" y="2528210"/>
                      </a:cubicBezTo>
                      <a:cubicBezTo>
                        <a:pt x="26465" y="2504027"/>
                        <a:pt x="-17547" y="2420938"/>
                        <a:pt x="6628" y="2342190"/>
                      </a:cubicBezTo>
                      <a:cubicBezTo>
                        <a:pt x="6628" y="2342190"/>
                        <a:pt x="6628" y="2342190"/>
                        <a:pt x="340127" y="1255210"/>
                      </a:cubicBezTo>
                      <a:cubicBezTo>
                        <a:pt x="385378" y="1032606"/>
                        <a:pt x="582502" y="865187"/>
                        <a:pt x="818678" y="865187"/>
                      </a:cubicBezTo>
                      <a:close/>
                      <a:moveTo>
                        <a:pt x="1076240" y="0"/>
                      </a:moveTo>
                      <a:cubicBezTo>
                        <a:pt x="1286660" y="0"/>
                        <a:pt x="1457240" y="170580"/>
                        <a:pt x="1457240" y="381000"/>
                      </a:cubicBezTo>
                      <a:cubicBezTo>
                        <a:pt x="1457240" y="591420"/>
                        <a:pt x="1286660" y="762000"/>
                        <a:pt x="1076240" y="762000"/>
                      </a:cubicBezTo>
                      <a:cubicBezTo>
                        <a:pt x="865820" y="762000"/>
                        <a:pt x="695240" y="591420"/>
                        <a:pt x="695240" y="381000"/>
                      </a:cubicBezTo>
                      <a:cubicBezTo>
                        <a:pt x="695240" y="170580"/>
                        <a:pt x="865820" y="0"/>
                        <a:pt x="1076240" y="0"/>
                      </a:cubicBezTo>
                      <a:close/>
                    </a:path>
                  </a:pathLst>
                </a:custGeom>
                <a:solidFill>
                  <a:srgbClr val="2AC9CD">
                    <a:lumMod val="75000"/>
                  </a:srgbClr>
                </a:solidFill>
                <a:ln w="9525">
                  <a:noFill/>
                  <a:round/>
                  <a:headEnd/>
                  <a:tailEnd/>
                </a:ln>
              </p:spPr>
              <p:txBody>
                <a:bodyPr/>
                <a:lstStyle/>
                <a:p>
                  <a:pPr eaLnBrk="1" fontAlgn="auto" hangingPunct="1">
                    <a:spcBef>
                      <a:spcPts val="0"/>
                    </a:spcBef>
                    <a:spcAft>
                      <a:spcPts val="0"/>
                    </a:spcAft>
                    <a:defRPr/>
                  </a:pPr>
                  <a:endParaRPr lang="en-US" kern="0">
                    <a:solidFill>
                      <a:prstClr val="black"/>
                    </a:solidFill>
                    <a:latin typeface="Corbel" panose="020B0503020204020204" pitchFamily="34" charset="0"/>
                    <a:ea typeface="MS PGothic" charset="-128"/>
                  </a:endParaRPr>
                </a:p>
              </p:txBody>
            </p:sp>
            <p:sp>
              <p:nvSpPr>
                <p:cNvPr id="22" name="Freeform 6">
                  <a:extLst>
                    <a:ext uri="{FF2B5EF4-FFF2-40B4-BE49-F238E27FC236}">
                      <a16:creationId xmlns:a16="http://schemas.microsoft.com/office/drawing/2014/main" id="{2480C49B-4E87-453B-B284-A44C52E5D053}"/>
                    </a:ext>
                  </a:extLst>
                </p:cNvPr>
                <p:cNvSpPr>
                  <a:spLocks noChangeAspect="1" noChangeArrowheads="1"/>
                </p:cNvSpPr>
                <p:nvPr/>
              </p:nvSpPr>
              <p:spPr bwMode="auto">
                <a:xfrm>
                  <a:off x="3599232" y="2879802"/>
                  <a:ext cx="141105" cy="360968"/>
                </a:xfrm>
                <a:custGeom>
                  <a:avLst/>
                  <a:gdLst>
                    <a:gd name="connsiteX0" fmla="*/ 489359 w 1812925"/>
                    <a:gd name="connsiteY0" fmla="*/ 865187 h 4622800"/>
                    <a:gd name="connsiteX1" fmla="*/ 1323566 w 1812925"/>
                    <a:gd name="connsiteY1" fmla="*/ 865187 h 4622800"/>
                    <a:gd name="connsiteX2" fmla="*/ 1812925 w 1812925"/>
                    <a:gd name="connsiteY2" fmla="*/ 1353801 h 4622800"/>
                    <a:gd name="connsiteX3" fmla="*/ 1812925 w 1812925"/>
                    <a:gd name="connsiteY3" fmla="*/ 1421388 h 4622800"/>
                    <a:gd name="connsiteX4" fmla="*/ 1812925 w 1812925"/>
                    <a:gd name="connsiteY4" fmla="*/ 1469754 h 4622800"/>
                    <a:gd name="connsiteX5" fmla="*/ 1812925 w 1812925"/>
                    <a:gd name="connsiteY5" fmla="*/ 2536271 h 4622800"/>
                    <a:gd name="connsiteX6" fmla="*/ 1652286 w 1812925"/>
                    <a:gd name="connsiteY6" fmla="*/ 2696869 h 4622800"/>
                    <a:gd name="connsiteX7" fmla="*/ 1492268 w 1812925"/>
                    <a:gd name="connsiteY7" fmla="*/ 2536271 h 4622800"/>
                    <a:gd name="connsiteX8" fmla="*/ 1492268 w 1812925"/>
                    <a:gd name="connsiteY8" fmla="*/ 1469754 h 4622800"/>
                    <a:gd name="connsiteX9" fmla="*/ 1373184 w 1812925"/>
                    <a:gd name="connsiteY9" fmla="*/ 1469754 h 4622800"/>
                    <a:gd name="connsiteX10" fmla="*/ 1373184 w 1812925"/>
                    <a:gd name="connsiteY10" fmla="*/ 2523869 h 4622800"/>
                    <a:gd name="connsiteX11" fmla="*/ 1373184 w 1812925"/>
                    <a:gd name="connsiteY11" fmla="*/ 2782438 h 4622800"/>
                    <a:gd name="connsiteX12" fmla="*/ 1373184 w 1812925"/>
                    <a:gd name="connsiteY12" fmla="*/ 4425618 h 4622800"/>
                    <a:gd name="connsiteX13" fmla="*/ 1175952 w 1812925"/>
                    <a:gd name="connsiteY13" fmla="*/ 4622800 h 4622800"/>
                    <a:gd name="connsiteX14" fmla="*/ 978719 w 1812925"/>
                    <a:gd name="connsiteY14" fmla="*/ 4425618 h 4622800"/>
                    <a:gd name="connsiteX15" fmla="*/ 978719 w 1812925"/>
                    <a:gd name="connsiteY15" fmla="*/ 2782438 h 4622800"/>
                    <a:gd name="connsiteX16" fmla="*/ 834206 w 1812925"/>
                    <a:gd name="connsiteY16" fmla="*/ 2782438 h 4622800"/>
                    <a:gd name="connsiteX17" fmla="*/ 834206 w 1812925"/>
                    <a:gd name="connsiteY17" fmla="*/ 4425618 h 4622800"/>
                    <a:gd name="connsiteX18" fmla="*/ 636974 w 1812925"/>
                    <a:gd name="connsiteY18" fmla="*/ 4622800 h 4622800"/>
                    <a:gd name="connsiteX19" fmla="*/ 439741 w 1812925"/>
                    <a:gd name="connsiteY19" fmla="*/ 4425618 h 4622800"/>
                    <a:gd name="connsiteX20" fmla="*/ 439741 w 1812925"/>
                    <a:gd name="connsiteY20" fmla="*/ 2782438 h 4622800"/>
                    <a:gd name="connsiteX21" fmla="*/ 439741 w 1812925"/>
                    <a:gd name="connsiteY21" fmla="*/ 2523869 h 4622800"/>
                    <a:gd name="connsiteX22" fmla="*/ 439741 w 1812925"/>
                    <a:gd name="connsiteY22" fmla="*/ 1469754 h 4622800"/>
                    <a:gd name="connsiteX23" fmla="*/ 321278 w 1812925"/>
                    <a:gd name="connsiteY23" fmla="*/ 1469754 h 4622800"/>
                    <a:gd name="connsiteX24" fmla="*/ 321278 w 1812925"/>
                    <a:gd name="connsiteY24" fmla="*/ 2536271 h 4622800"/>
                    <a:gd name="connsiteX25" fmla="*/ 160639 w 1812925"/>
                    <a:gd name="connsiteY25" fmla="*/ 2696869 h 4622800"/>
                    <a:gd name="connsiteX26" fmla="*/ 0 w 1812925"/>
                    <a:gd name="connsiteY26" fmla="*/ 2536271 h 4622800"/>
                    <a:gd name="connsiteX27" fmla="*/ 0 w 1812925"/>
                    <a:gd name="connsiteY27" fmla="*/ 1469754 h 4622800"/>
                    <a:gd name="connsiteX28" fmla="*/ 0 w 1812925"/>
                    <a:gd name="connsiteY28" fmla="*/ 1421388 h 4622800"/>
                    <a:gd name="connsiteX29" fmla="*/ 0 w 1812925"/>
                    <a:gd name="connsiteY29" fmla="*/ 1353801 h 4622800"/>
                    <a:gd name="connsiteX30" fmla="*/ 489359 w 1812925"/>
                    <a:gd name="connsiteY30" fmla="*/ 865187 h 4622800"/>
                    <a:gd name="connsiteX31" fmla="*/ 906463 w 1812925"/>
                    <a:gd name="connsiteY31" fmla="*/ 0 h 4622800"/>
                    <a:gd name="connsiteX32" fmla="*/ 1287463 w 1812925"/>
                    <a:gd name="connsiteY32" fmla="*/ 381000 h 4622800"/>
                    <a:gd name="connsiteX33" fmla="*/ 906463 w 1812925"/>
                    <a:gd name="connsiteY33" fmla="*/ 762000 h 4622800"/>
                    <a:gd name="connsiteX34" fmla="*/ 525463 w 1812925"/>
                    <a:gd name="connsiteY34" fmla="*/ 381000 h 4622800"/>
                    <a:gd name="connsiteX35" fmla="*/ 906463 w 1812925"/>
                    <a:gd name="connsiteY35" fmla="*/ 0 h 462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812925" h="4622800">
                      <a:moveTo>
                        <a:pt x="489359" y="865187"/>
                      </a:moveTo>
                      <a:cubicBezTo>
                        <a:pt x="489359" y="865187"/>
                        <a:pt x="489359" y="865187"/>
                        <a:pt x="1323566" y="865187"/>
                      </a:cubicBezTo>
                      <a:cubicBezTo>
                        <a:pt x="1593985" y="865187"/>
                        <a:pt x="1812925" y="1084071"/>
                        <a:pt x="1812925" y="1353801"/>
                      </a:cubicBezTo>
                      <a:cubicBezTo>
                        <a:pt x="1812925" y="1353801"/>
                        <a:pt x="1812925" y="1353801"/>
                        <a:pt x="1812925" y="1421388"/>
                      </a:cubicBezTo>
                      <a:cubicBezTo>
                        <a:pt x="1812925" y="1421388"/>
                        <a:pt x="1812925" y="1421388"/>
                        <a:pt x="1812925" y="1469754"/>
                      </a:cubicBezTo>
                      <a:cubicBezTo>
                        <a:pt x="1812925" y="1469754"/>
                        <a:pt x="1812925" y="1469754"/>
                        <a:pt x="1812925" y="2536271"/>
                      </a:cubicBezTo>
                      <a:cubicBezTo>
                        <a:pt x="1812925" y="2624941"/>
                        <a:pt x="1740979" y="2696869"/>
                        <a:pt x="1652286" y="2696869"/>
                      </a:cubicBezTo>
                      <a:cubicBezTo>
                        <a:pt x="1563594" y="2696869"/>
                        <a:pt x="1492268" y="2624941"/>
                        <a:pt x="1492268" y="2536271"/>
                      </a:cubicBezTo>
                      <a:cubicBezTo>
                        <a:pt x="1492268" y="2536271"/>
                        <a:pt x="1492268" y="2536271"/>
                        <a:pt x="1492268" y="1469754"/>
                      </a:cubicBezTo>
                      <a:cubicBezTo>
                        <a:pt x="1492268" y="1469754"/>
                        <a:pt x="1492268" y="1469754"/>
                        <a:pt x="1373184" y="1469754"/>
                      </a:cubicBezTo>
                      <a:cubicBezTo>
                        <a:pt x="1373184" y="1469754"/>
                        <a:pt x="1373184" y="1469754"/>
                        <a:pt x="1373184" y="2523869"/>
                      </a:cubicBezTo>
                      <a:cubicBezTo>
                        <a:pt x="1373184" y="2523869"/>
                        <a:pt x="1373184" y="2523869"/>
                        <a:pt x="1373184" y="2782438"/>
                      </a:cubicBezTo>
                      <a:cubicBezTo>
                        <a:pt x="1373184" y="2782438"/>
                        <a:pt x="1373184" y="2782438"/>
                        <a:pt x="1373184" y="4425618"/>
                      </a:cubicBezTo>
                      <a:cubicBezTo>
                        <a:pt x="1373184" y="4534750"/>
                        <a:pt x="1284491" y="4622800"/>
                        <a:pt x="1175952" y="4622800"/>
                      </a:cubicBezTo>
                      <a:cubicBezTo>
                        <a:pt x="1066791" y="4622800"/>
                        <a:pt x="978719" y="4534750"/>
                        <a:pt x="978719" y="4425618"/>
                      </a:cubicBezTo>
                      <a:cubicBezTo>
                        <a:pt x="978719" y="4425618"/>
                        <a:pt x="978719" y="4425618"/>
                        <a:pt x="978719" y="2782438"/>
                      </a:cubicBezTo>
                      <a:cubicBezTo>
                        <a:pt x="978719" y="2782438"/>
                        <a:pt x="978719" y="2782438"/>
                        <a:pt x="834206" y="2782438"/>
                      </a:cubicBezTo>
                      <a:cubicBezTo>
                        <a:pt x="834206" y="2782438"/>
                        <a:pt x="834206" y="2782438"/>
                        <a:pt x="834206" y="4425618"/>
                      </a:cubicBezTo>
                      <a:cubicBezTo>
                        <a:pt x="834206" y="4534750"/>
                        <a:pt x="746134" y="4622800"/>
                        <a:pt x="636974" y="4622800"/>
                      </a:cubicBezTo>
                      <a:cubicBezTo>
                        <a:pt x="528434" y="4622800"/>
                        <a:pt x="439741" y="4534750"/>
                        <a:pt x="439741" y="4425618"/>
                      </a:cubicBezTo>
                      <a:cubicBezTo>
                        <a:pt x="439741" y="4425618"/>
                        <a:pt x="439741" y="4425618"/>
                        <a:pt x="439741" y="2782438"/>
                      </a:cubicBezTo>
                      <a:cubicBezTo>
                        <a:pt x="439741" y="2782438"/>
                        <a:pt x="439741" y="2782438"/>
                        <a:pt x="439741" y="2523869"/>
                      </a:cubicBezTo>
                      <a:cubicBezTo>
                        <a:pt x="439741" y="2523869"/>
                        <a:pt x="439741" y="2523869"/>
                        <a:pt x="439741" y="1469754"/>
                      </a:cubicBezTo>
                      <a:cubicBezTo>
                        <a:pt x="439741" y="1469754"/>
                        <a:pt x="439741" y="1469754"/>
                        <a:pt x="321278" y="1469754"/>
                      </a:cubicBezTo>
                      <a:cubicBezTo>
                        <a:pt x="321278" y="1469754"/>
                        <a:pt x="321278" y="1469754"/>
                        <a:pt x="321278" y="2536271"/>
                      </a:cubicBezTo>
                      <a:cubicBezTo>
                        <a:pt x="321278" y="2624941"/>
                        <a:pt x="249331" y="2696869"/>
                        <a:pt x="160639" y="2696869"/>
                      </a:cubicBezTo>
                      <a:cubicBezTo>
                        <a:pt x="71946" y="2696869"/>
                        <a:pt x="0" y="2624941"/>
                        <a:pt x="0" y="2536271"/>
                      </a:cubicBezTo>
                      <a:cubicBezTo>
                        <a:pt x="0" y="2536271"/>
                        <a:pt x="0" y="2536271"/>
                        <a:pt x="0" y="1469754"/>
                      </a:cubicBezTo>
                      <a:cubicBezTo>
                        <a:pt x="0" y="1469754"/>
                        <a:pt x="0" y="1469754"/>
                        <a:pt x="0" y="1421388"/>
                      </a:cubicBezTo>
                      <a:cubicBezTo>
                        <a:pt x="0" y="1421388"/>
                        <a:pt x="0" y="1421388"/>
                        <a:pt x="0" y="1353801"/>
                      </a:cubicBezTo>
                      <a:cubicBezTo>
                        <a:pt x="0" y="1084071"/>
                        <a:pt x="218940" y="865187"/>
                        <a:pt x="489359" y="865187"/>
                      </a:cubicBezTo>
                      <a:close/>
                      <a:moveTo>
                        <a:pt x="906463" y="0"/>
                      </a:moveTo>
                      <a:cubicBezTo>
                        <a:pt x="1116883" y="0"/>
                        <a:pt x="1287463" y="170580"/>
                        <a:pt x="1287463" y="381000"/>
                      </a:cubicBezTo>
                      <a:cubicBezTo>
                        <a:pt x="1287463" y="591420"/>
                        <a:pt x="1116883" y="762000"/>
                        <a:pt x="906463" y="762000"/>
                      </a:cubicBezTo>
                      <a:cubicBezTo>
                        <a:pt x="696043" y="762000"/>
                        <a:pt x="525463" y="591420"/>
                        <a:pt x="525463" y="381000"/>
                      </a:cubicBezTo>
                      <a:cubicBezTo>
                        <a:pt x="525463" y="170580"/>
                        <a:pt x="696043" y="0"/>
                        <a:pt x="906463" y="0"/>
                      </a:cubicBezTo>
                      <a:close/>
                    </a:path>
                  </a:pathLst>
                </a:custGeom>
                <a:solidFill>
                  <a:srgbClr val="073D61"/>
                </a:solidFill>
                <a:ln w="9525">
                  <a:noFill/>
                  <a:round/>
                  <a:headEnd/>
                  <a:tailEnd/>
                </a:ln>
              </p:spPr>
              <p:txBody>
                <a:bodyPr/>
                <a:lstStyle/>
                <a:p>
                  <a:pPr eaLnBrk="1" fontAlgn="auto" hangingPunct="1">
                    <a:spcBef>
                      <a:spcPts val="0"/>
                    </a:spcBef>
                    <a:spcAft>
                      <a:spcPts val="0"/>
                    </a:spcAft>
                    <a:defRPr/>
                  </a:pPr>
                  <a:endParaRPr lang="en-US" kern="0">
                    <a:solidFill>
                      <a:prstClr val="black"/>
                    </a:solidFill>
                    <a:latin typeface="Corbel" panose="020B0503020204020204" pitchFamily="34" charset="0"/>
                    <a:ea typeface="MS PGothic" charset="-128"/>
                  </a:endParaRPr>
                </a:p>
              </p:txBody>
            </p:sp>
          </p:grpSp>
        </p:grpSp>
      </p:grpSp>
      <p:pic>
        <p:nvPicPr>
          <p:cNvPr id="8204" name="Picture 5">
            <a:extLst>
              <a:ext uri="{FF2B5EF4-FFF2-40B4-BE49-F238E27FC236}">
                <a16:creationId xmlns:a16="http://schemas.microsoft.com/office/drawing/2014/main" id="{764CB1C9-D46E-4244-964D-A50D7314E1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3663" y="2306638"/>
            <a:ext cx="2498725"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6" name="Table 5">
            <a:extLst>
              <a:ext uri="{FF2B5EF4-FFF2-40B4-BE49-F238E27FC236}">
                <a16:creationId xmlns:a16="http://schemas.microsoft.com/office/drawing/2014/main" id="{355908AB-EFA3-486F-BD36-6715259A91DD}"/>
              </a:ext>
            </a:extLst>
          </p:cNvPr>
          <p:cNvGraphicFramePr>
            <a:graphicFrameLocks noGrp="1"/>
          </p:cNvGraphicFramePr>
          <p:nvPr>
            <p:extLst>
              <p:ext uri="{D42A27DB-BD31-4B8C-83A1-F6EECF244321}">
                <p14:modId xmlns:p14="http://schemas.microsoft.com/office/powerpoint/2010/main" val="1501712355"/>
              </p:ext>
            </p:extLst>
          </p:nvPr>
        </p:nvGraphicFramePr>
        <p:xfrm>
          <a:off x="99580" y="339502"/>
          <a:ext cx="3441798" cy="579438"/>
        </p:xfrm>
        <a:graphic>
          <a:graphicData uri="http://schemas.openxmlformats.org/drawingml/2006/table">
            <a:tbl>
              <a:tblPr firstRow="1" bandRow="1">
                <a:tableStyleId>{5C22544A-7EE6-4342-B048-85BDC9FD1C3A}</a:tableStyleId>
              </a:tblPr>
              <a:tblGrid>
                <a:gridCol w="3441798">
                  <a:extLst>
                    <a:ext uri="{9D8B030D-6E8A-4147-A177-3AD203B41FA5}">
                      <a16:colId xmlns:a16="http://schemas.microsoft.com/office/drawing/2014/main" val="20000"/>
                    </a:ext>
                  </a:extLst>
                </a:gridCol>
              </a:tblGrid>
              <a:tr h="579438">
                <a:tc>
                  <a:txBody>
                    <a:bodyPr/>
                    <a:lstStyle/>
                    <a:p>
                      <a:pPr algn="ctr"/>
                      <a:r>
                        <a:rPr lang="de-DE" sz="2800" dirty="0">
                          <a:solidFill>
                            <a:srgbClr val="002060"/>
                          </a:solidFill>
                          <a:latin typeface="Dubai" panose="020B0503030403030204" pitchFamily="34" charset="-78"/>
                          <a:cs typeface="Dubai" panose="020B0503030403030204" pitchFamily="34" charset="-78"/>
                        </a:rPr>
                        <a:t>OUR TARGET</a:t>
                      </a:r>
                      <a:endParaRPr lang="LID4096" sz="2800" dirty="0">
                        <a:solidFill>
                          <a:srgbClr val="002060"/>
                        </a:solidFill>
                        <a:latin typeface="Dubai" panose="020B0503030403030204" pitchFamily="34" charset="-78"/>
                        <a:cs typeface="Dubai" panose="020B0503030403030204" pitchFamily="34" charset="-78"/>
                      </a:endParaRPr>
                    </a:p>
                  </a:txBody>
                  <a:tcPr marL="91431" marR="91431" marT="45745" marB="45745">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41526-9BD9-2A41-EA50-E1F58D2EB024}"/>
              </a:ext>
            </a:extLst>
          </p:cNvPr>
          <p:cNvSpPr>
            <a:spLocks noGrp="1"/>
          </p:cNvSpPr>
          <p:nvPr>
            <p:ph type="title"/>
          </p:nvPr>
        </p:nvSpPr>
        <p:spPr>
          <a:xfrm>
            <a:off x="360362" y="139140"/>
            <a:ext cx="5940425" cy="846137"/>
          </a:xfrm>
        </p:spPr>
        <p:txBody>
          <a:bodyPr/>
          <a:lstStyle/>
          <a:p>
            <a:r>
              <a:rPr lang="en-DE" dirty="0">
                <a:latin typeface="Dubai" panose="020B0503030403030204" pitchFamily="34" charset="-78"/>
                <a:cs typeface="Dubai" panose="020B0503030403030204" pitchFamily="34" charset="-78"/>
              </a:rPr>
              <a:t>Practical Task</a:t>
            </a:r>
            <a:r>
              <a:rPr lang="de-DE" dirty="0">
                <a:latin typeface="Dubai" panose="020B0503030403030204" pitchFamily="34" charset="-78"/>
                <a:cs typeface="Dubai" panose="020B0503030403030204" pitchFamily="34" charset="-78"/>
              </a:rPr>
              <a:t> B</a:t>
            </a:r>
            <a:endParaRPr lang="en-DE" dirty="0">
              <a:latin typeface="Dubai" panose="020B0503030403030204" pitchFamily="34" charset="-78"/>
              <a:cs typeface="Dubai" panose="020B0503030403030204" pitchFamily="34" charset="-78"/>
            </a:endParaRPr>
          </a:p>
        </p:txBody>
      </p:sp>
      <p:sp>
        <p:nvSpPr>
          <p:cNvPr id="3" name="Content Placeholder 2">
            <a:extLst>
              <a:ext uri="{FF2B5EF4-FFF2-40B4-BE49-F238E27FC236}">
                <a16:creationId xmlns:a16="http://schemas.microsoft.com/office/drawing/2014/main" id="{D225BF72-45C1-5108-FA79-97F5D49E44D3}"/>
              </a:ext>
            </a:extLst>
          </p:cNvPr>
          <p:cNvSpPr>
            <a:spLocks noGrp="1"/>
          </p:cNvSpPr>
          <p:nvPr>
            <p:ph idx="1"/>
          </p:nvPr>
        </p:nvSpPr>
        <p:spPr>
          <a:xfrm>
            <a:off x="251520" y="952928"/>
            <a:ext cx="8423275" cy="2970213"/>
          </a:xfrm>
        </p:spPr>
        <p:txBody>
          <a:bodyPr/>
          <a:lstStyle/>
          <a:p>
            <a:pPr algn="just"/>
            <a:r>
              <a:rPr lang="en-GB" sz="2000" dirty="0">
                <a:solidFill>
                  <a:schemeClr val="accent1">
                    <a:lumMod val="50000"/>
                  </a:schemeClr>
                </a:solidFill>
                <a:latin typeface="Dubai" panose="020B0503030403030204" pitchFamily="34" charset="-78"/>
                <a:cs typeface="Dubai" panose="020B0503030403030204" pitchFamily="34" charset="-78"/>
              </a:rPr>
              <a:t>Participating Hospital were ask to review and report whether </a:t>
            </a:r>
          </a:p>
          <a:p>
            <a:pPr lvl="1" algn="just"/>
            <a:r>
              <a:rPr lang="en-GB" sz="2000" b="1" dirty="0">
                <a:solidFill>
                  <a:schemeClr val="accent1">
                    <a:lumMod val="50000"/>
                  </a:schemeClr>
                </a:solidFill>
                <a:effectLst/>
                <a:latin typeface="Dubai" panose="020B0503030403030204" pitchFamily="34" charset="-78"/>
                <a:cs typeface="Dubai" panose="020B0503030403030204" pitchFamily="34" charset="-78"/>
              </a:rPr>
              <a:t>anthropometric data (weight, height, weight percentiles and height percentiles) </a:t>
            </a:r>
            <a:r>
              <a:rPr lang="en-GB" sz="2000" dirty="0">
                <a:solidFill>
                  <a:schemeClr val="accent1">
                    <a:lumMod val="50000"/>
                  </a:schemeClr>
                </a:solidFill>
                <a:effectLst/>
                <a:latin typeface="Dubai" panose="020B0503030403030204" pitchFamily="34" charset="-78"/>
                <a:cs typeface="Dubai" panose="020B0503030403030204" pitchFamily="34" charset="-78"/>
              </a:rPr>
              <a:t>were</a:t>
            </a:r>
            <a:r>
              <a:rPr lang="en-GB" sz="2000" b="1" dirty="0">
                <a:solidFill>
                  <a:schemeClr val="accent1">
                    <a:lumMod val="50000"/>
                  </a:schemeClr>
                </a:solidFill>
                <a:effectLst/>
                <a:latin typeface="Dubai" panose="020B0503030403030204" pitchFamily="34" charset="-78"/>
                <a:cs typeface="Dubai" panose="020B0503030403030204" pitchFamily="34" charset="-78"/>
              </a:rPr>
              <a:t> documented in </a:t>
            </a:r>
            <a:r>
              <a:rPr lang="en-GB" sz="2000" b="1" u="sng" dirty="0">
                <a:solidFill>
                  <a:schemeClr val="accent1">
                    <a:lumMod val="50000"/>
                  </a:schemeClr>
                </a:solidFill>
                <a:effectLst/>
                <a:latin typeface="Dubai" panose="020B0503030403030204" pitchFamily="34" charset="-78"/>
                <a:cs typeface="Dubai" panose="020B0503030403030204" pitchFamily="34" charset="-78"/>
              </a:rPr>
              <a:t>discharge letters</a:t>
            </a:r>
            <a:r>
              <a:rPr lang="en-GB" sz="2000" b="1" dirty="0">
                <a:solidFill>
                  <a:schemeClr val="accent1">
                    <a:lumMod val="50000"/>
                  </a:schemeClr>
                </a:solidFill>
                <a:effectLst/>
                <a:latin typeface="Dubai" panose="020B0503030403030204" pitchFamily="34" charset="-78"/>
                <a:cs typeface="Dubai" panose="020B0503030403030204" pitchFamily="34" charset="-78"/>
              </a:rPr>
              <a:t> </a:t>
            </a:r>
            <a:r>
              <a:rPr lang="en-GB" sz="2000" dirty="0">
                <a:solidFill>
                  <a:schemeClr val="accent1">
                    <a:lumMod val="50000"/>
                  </a:schemeClr>
                </a:solidFill>
                <a:latin typeface="Dubai" panose="020B0503030403030204" pitchFamily="34" charset="-78"/>
                <a:cs typeface="Dubai" panose="020B0503030403030204" pitchFamily="34" charset="-78"/>
              </a:rPr>
              <a:t>of eight </a:t>
            </a:r>
            <a:r>
              <a:rPr lang="en-GB" sz="2000" b="1" dirty="0">
                <a:solidFill>
                  <a:schemeClr val="accent1">
                    <a:lumMod val="50000"/>
                  </a:schemeClr>
                </a:solidFill>
                <a:effectLst/>
                <a:latin typeface="Dubai" panose="020B0503030403030204" pitchFamily="34" charset="-78"/>
                <a:cs typeface="Dubai" panose="020B0503030403030204" pitchFamily="34" charset="-78"/>
              </a:rPr>
              <a:t>randomly chosen inpatients  </a:t>
            </a:r>
            <a:r>
              <a:rPr lang="en-GB" sz="2000" dirty="0">
                <a:solidFill>
                  <a:schemeClr val="accent1">
                    <a:lumMod val="50000"/>
                  </a:schemeClr>
                </a:solidFill>
                <a:effectLst/>
                <a:latin typeface="Dubai" panose="020B0503030403030204" pitchFamily="34" charset="-78"/>
                <a:cs typeface="Dubai" panose="020B0503030403030204" pitchFamily="34" charset="-78"/>
              </a:rPr>
              <a:t>(discharged 2 and 6 months ago)  </a:t>
            </a:r>
          </a:p>
          <a:p>
            <a:pPr lvl="1" algn="just"/>
            <a:r>
              <a:rPr lang="en-GB" sz="2000" dirty="0">
                <a:solidFill>
                  <a:schemeClr val="accent1">
                    <a:lumMod val="50000"/>
                  </a:schemeClr>
                </a:solidFill>
                <a:effectLst/>
                <a:latin typeface="Dubai" panose="020B0503030403030204" pitchFamily="34" charset="-78"/>
                <a:cs typeface="Dubai" panose="020B0503030403030204" pitchFamily="34" charset="-78"/>
              </a:rPr>
              <a:t>from two different wards, including four </a:t>
            </a:r>
            <a:r>
              <a:rPr lang="en-GB" sz="2000" b="1" dirty="0">
                <a:solidFill>
                  <a:schemeClr val="accent1">
                    <a:lumMod val="50000"/>
                  </a:schemeClr>
                </a:solidFill>
                <a:effectLst/>
                <a:latin typeface="Dubai" panose="020B0503030403030204" pitchFamily="34" charset="-78"/>
                <a:cs typeface="Dubai" panose="020B0503030403030204" pitchFamily="34" charset="-78"/>
              </a:rPr>
              <a:t>patients with GI or liver disease </a:t>
            </a:r>
            <a:r>
              <a:rPr lang="en-GB" sz="2000" dirty="0">
                <a:solidFill>
                  <a:schemeClr val="accent1">
                    <a:lumMod val="50000"/>
                  </a:schemeClr>
                </a:solidFill>
                <a:effectLst/>
                <a:latin typeface="Dubai" panose="020B0503030403030204" pitchFamily="34" charset="-78"/>
                <a:cs typeface="Dubai" panose="020B0503030403030204" pitchFamily="34" charset="-78"/>
              </a:rPr>
              <a:t>and four</a:t>
            </a:r>
            <a:r>
              <a:rPr lang="en-GB" sz="2000" b="1" dirty="0">
                <a:solidFill>
                  <a:schemeClr val="accent1">
                    <a:lumMod val="50000"/>
                  </a:schemeClr>
                </a:solidFill>
                <a:effectLst/>
                <a:latin typeface="Dubai" panose="020B0503030403030204" pitchFamily="34" charset="-78"/>
                <a:cs typeface="Dubai" panose="020B0503030403030204" pitchFamily="34" charset="-78"/>
              </a:rPr>
              <a:t> general paediatric patients </a:t>
            </a:r>
            <a:r>
              <a:rPr lang="en-GB" sz="2000" dirty="0">
                <a:solidFill>
                  <a:schemeClr val="accent1">
                    <a:lumMod val="50000"/>
                  </a:schemeClr>
                </a:solidFill>
                <a:effectLst/>
                <a:latin typeface="Dubai" panose="020B0503030403030204" pitchFamily="34" charset="-78"/>
                <a:cs typeface="Dubai" panose="020B0503030403030204" pitchFamily="34" charset="-78"/>
              </a:rPr>
              <a:t>(excluding neonatal, intensive care and oncology wards)</a:t>
            </a:r>
          </a:p>
          <a:p>
            <a:pPr lvl="1" algn="just"/>
            <a:r>
              <a:rPr lang="en-GB" sz="2000" dirty="0">
                <a:solidFill>
                  <a:schemeClr val="accent1">
                    <a:lumMod val="50000"/>
                  </a:schemeClr>
                </a:solidFill>
                <a:latin typeface="Dubai" panose="020B0503030403030204" pitchFamily="34" charset="-78"/>
                <a:cs typeface="Dubai" panose="020B0503030403030204" pitchFamily="34" charset="-78"/>
              </a:rPr>
              <a:t>Results from reviewed letters (real data) were compared with </a:t>
            </a:r>
            <a:r>
              <a:rPr lang="en-GB" sz="2000" b="1" dirty="0">
                <a:solidFill>
                  <a:schemeClr val="accent1">
                    <a:lumMod val="50000"/>
                  </a:schemeClr>
                </a:solidFill>
                <a:latin typeface="Dubai" panose="020B0503030403030204" pitchFamily="34" charset="-78"/>
                <a:cs typeface="Dubai" panose="020B0503030403030204" pitchFamily="34" charset="-78"/>
              </a:rPr>
              <a:t>estimates provided by the consultant in the questionnaire </a:t>
            </a:r>
            <a:r>
              <a:rPr lang="en-GB" sz="2000" u="sng" dirty="0">
                <a:solidFill>
                  <a:schemeClr val="accent1">
                    <a:lumMod val="50000"/>
                  </a:schemeClr>
                </a:solidFill>
                <a:latin typeface="Dubai" panose="020B0503030403030204" pitchFamily="34" charset="-78"/>
                <a:cs typeface="Dubai" panose="020B0503030403030204" pitchFamily="34" charset="-78"/>
              </a:rPr>
              <a:t>before</a:t>
            </a:r>
            <a:r>
              <a:rPr lang="en-GB" sz="2000" dirty="0">
                <a:solidFill>
                  <a:schemeClr val="accent1">
                    <a:lumMod val="50000"/>
                  </a:schemeClr>
                </a:solidFill>
                <a:latin typeface="Dubai" panose="020B0503030403030204" pitchFamily="34" charset="-78"/>
                <a:cs typeface="Dubai" panose="020B0503030403030204" pitchFamily="34" charset="-78"/>
              </a:rPr>
              <a:t> Task B was performed </a:t>
            </a:r>
            <a:endParaRPr lang="en-DE" dirty="0">
              <a:solidFill>
                <a:schemeClr val="accent1">
                  <a:lumMod val="50000"/>
                </a:schemeClr>
              </a:solidFill>
              <a:latin typeface="Dubai" panose="020B0503030403030204" pitchFamily="34" charset="-78"/>
              <a:cs typeface="Dubai" panose="020B0503030403030204" pitchFamily="34" charset="-78"/>
            </a:endParaRPr>
          </a:p>
        </p:txBody>
      </p:sp>
      <p:sp>
        <p:nvSpPr>
          <p:cNvPr id="4" name="Slide Number Placeholder 3">
            <a:extLst>
              <a:ext uri="{FF2B5EF4-FFF2-40B4-BE49-F238E27FC236}">
                <a16:creationId xmlns:a16="http://schemas.microsoft.com/office/drawing/2014/main" id="{11D860AF-757F-B226-13CF-DA033EC2773B}"/>
              </a:ext>
            </a:extLst>
          </p:cNvPr>
          <p:cNvSpPr>
            <a:spLocks noGrp="1"/>
          </p:cNvSpPr>
          <p:nvPr>
            <p:ph type="sldNum" sz="quarter" idx="10"/>
          </p:nvPr>
        </p:nvSpPr>
        <p:spPr/>
        <p:txBody>
          <a:bodyPr/>
          <a:lstStyle/>
          <a:p>
            <a:pPr>
              <a:defRPr/>
            </a:pPr>
            <a:fld id="{2960F957-97D3-3340-84E1-62026AE46FFD}" type="slidenum">
              <a:rPr lang="de-AT" smtClean="0"/>
              <a:pPr>
                <a:defRPr/>
              </a:pPr>
              <a:t>20</a:t>
            </a:fld>
            <a:endParaRPr lang="de-AT" dirty="0"/>
          </a:p>
        </p:txBody>
      </p:sp>
      <p:sp>
        <p:nvSpPr>
          <p:cNvPr id="5" name="TextBox 1">
            <a:extLst>
              <a:ext uri="{FF2B5EF4-FFF2-40B4-BE49-F238E27FC236}">
                <a16:creationId xmlns:a16="http://schemas.microsoft.com/office/drawing/2014/main" id="{F6E095A3-DD1B-493A-AF10-2B9F20D5DC8E}"/>
              </a:ext>
            </a:extLst>
          </p:cNvPr>
          <p:cNvSpPr txBox="1"/>
          <p:nvPr/>
        </p:nvSpPr>
        <p:spPr>
          <a:xfrm>
            <a:off x="740122" y="4799015"/>
            <a:ext cx="7231708" cy="276999"/>
          </a:xfrm>
          <a:prstGeom prst="rect">
            <a:avLst/>
          </a:prstGeom>
          <a:noFill/>
        </p:spPr>
        <p:txBody>
          <a:bodyPr wrap="square">
            <a:spAutoFit/>
          </a:bodyPr>
          <a:lstStyle/>
          <a:p>
            <a:pPr marL="2601913" marR="0" lvl="8"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200" b="0" i="0" u="none" strike="noStrike" kern="1200" cap="none" spc="0" normalizeH="0" baseline="0" noProof="0" dirty="0">
                <a:ln>
                  <a:noFill/>
                </a:ln>
                <a:solidFill>
                  <a:srgbClr val="073D61"/>
                </a:solidFill>
                <a:effectLst/>
                <a:uLnTx/>
                <a:uFillTx/>
                <a:latin typeface="Corbel" panose="020B0503020204020204" pitchFamily="34" charset="0"/>
                <a:ea typeface="+mn-ea"/>
                <a:cs typeface="+mn-cs"/>
              </a:rPr>
              <a:t>Litwin et al. J Ped Gastroenterol Nutr.2024- </a:t>
            </a:r>
            <a:r>
              <a:rPr kumimoji="0" lang="en-US" sz="1200" b="0" i="0" u="none" strike="noStrike" kern="1200" cap="none" spc="0" normalizeH="0" baseline="0" noProof="0" dirty="0">
                <a:ln>
                  <a:noFill/>
                </a:ln>
                <a:solidFill>
                  <a:srgbClr val="0000FF"/>
                </a:solidFill>
                <a:effectLst/>
                <a:uLnTx/>
                <a:uFillTx/>
                <a:latin typeface="AdvOTda51268d"/>
                <a:ea typeface="+mn-ea"/>
                <a:cs typeface="+mn-cs"/>
              </a:rPr>
              <a:t>doi:10.1002/jpn3.12136</a:t>
            </a:r>
            <a:endParaRPr kumimoji="0" lang="en-US" sz="1050" b="0" i="0" u="none" strike="noStrike" kern="1200" cap="none" spc="0" normalizeH="0" baseline="0" noProof="0" dirty="0">
              <a:ln>
                <a:noFill/>
              </a:ln>
              <a:solidFill>
                <a:prstClr val="black"/>
              </a:solidFill>
              <a:effectLst/>
              <a:uLnTx/>
              <a:uFillTx/>
              <a:latin typeface="Corbel" panose="020B0503020204020204" pitchFamily="34" charset="0"/>
              <a:ea typeface="+mn-ea"/>
              <a:cs typeface="+mn-cs"/>
            </a:endParaRPr>
          </a:p>
        </p:txBody>
      </p:sp>
    </p:spTree>
    <p:extLst>
      <p:ext uri="{BB962C8B-B14F-4D97-AF65-F5344CB8AC3E}">
        <p14:creationId xmlns:p14="http://schemas.microsoft.com/office/powerpoint/2010/main" val="10590773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8DE4A88-486C-4231-A3A3-68EF30D38DFB}"/>
              </a:ext>
            </a:extLst>
          </p:cNvPr>
          <p:cNvPicPr>
            <a:picLocks noChangeAspect="1"/>
          </p:cNvPicPr>
          <p:nvPr/>
        </p:nvPicPr>
        <p:blipFill>
          <a:blip r:embed="rId3"/>
          <a:stretch>
            <a:fillRect/>
          </a:stretch>
        </p:blipFill>
        <p:spPr>
          <a:xfrm>
            <a:off x="107504" y="1436466"/>
            <a:ext cx="8764587" cy="3247850"/>
          </a:xfrm>
          <a:prstGeom prst="rect">
            <a:avLst/>
          </a:prstGeom>
        </p:spPr>
      </p:pic>
      <p:sp>
        <p:nvSpPr>
          <p:cNvPr id="2" name="TextBox 1">
            <a:extLst>
              <a:ext uri="{FF2B5EF4-FFF2-40B4-BE49-F238E27FC236}">
                <a16:creationId xmlns:a16="http://schemas.microsoft.com/office/drawing/2014/main" id="{AE13A6B8-D895-B4EC-9852-8EC3A9D877C1}"/>
              </a:ext>
            </a:extLst>
          </p:cNvPr>
          <p:cNvSpPr txBox="1"/>
          <p:nvPr/>
        </p:nvSpPr>
        <p:spPr>
          <a:xfrm>
            <a:off x="198438" y="600100"/>
            <a:ext cx="8080375" cy="338554"/>
          </a:xfrm>
          <a:prstGeom prst="rect">
            <a:avLst/>
          </a:prstGeom>
          <a:noFill/>
        </p:spPr>
        <p:txBody>
          <a:bodyPr wrap="square" rtlCol="0">
            <a:spAutoFit/>
          </a:bodyPr>
          <a:lstStyle/>
          <a:p>
            <a:r>
              <a:rPr lang="en-GB" sz="1600" dirty="0">
                <a:latin typeface="Dubai" panose="020B0503030403030204" pitchFamily="34" charset="-78"/>
                <a:cs typeface="Dubai" panose="020B0503030403030204" pitchFamily="34" charset="-78"/>
              </a:rPr>
              <a:t>e</a:t>
            </a:r>
            <a:r>
              <a:rPr lang="en-DE" sz="1600" dirty="0">
                <a:latin typeface="Dubai" panose="020B0503030403030204" pitchFamily="34" charset="-78"/>
                <a:cs typeface="Dubai" panose="020B0503030403030204" pitchFamily="34" charset="-78"/>
              </a:rPr>
              <a:t>stimated (questionnaire) vs reviewed from </a:t>
            </a:r>
            <a:r>
              <a:rPr lang="de-DE" sz="1600" dirty="0" err="1">
                <a:latin typeface="Dubai" panose="020B0503030403030204" pitchFamily="34" charset="-78"/>
                <a:cs typeface="Dubai" panose="020B0503030403030204" pitchFamily="34" charset="-78"/>
              </a:rPr>
              <a:t>random</a:t>
            </a:r>
            <a:r>
              <a:rPr lang="de-DE" sz="1600" dirty="0">
                <a:latin typeface="Dubai" panose="020B0503030403030204" pitchFamily="34" charset="-78"/>
                <a:cs typeface="Dubai" panose="020B0503030403030204" pitchFamily="34" charset="-78"/>
              </a:rPr>
              <a:t> </a:t>
            </a:r>
            <a:r>
              <a:rPr lang="en-DE" sz="1600" dirty="0">
                <a:latin typeface="Dubai" panose="020B0503030403030204" pitchFamily="34" charset="-78"/>
                <a:cs typeface="Dubai" panose="020B0503030403030204" pitchFamily="34" charset="-78"/>
              </a:rPr>
              <a:t>discharge letter</a:t>
            </a:r>
            <a:r>
              <a:rPr lang="de-DE" sz="1600" dirty="0">
                <a:latin typeface="Dubai" panose="020B0503030403030204" pitchFamily="34" charset="-78"/>
                <a:cs typeface="Dubai" panose="020B0503030403030204" pitchFamily="34" charset="-78"/>
              </a:rPr>
              <a:t>s</a:t>
            </a:r>
            <a:r>
              <a:rPr lang="en-DE" sz="1600" dirty="0">
                <a:latin typeface="Dubai" panose="020B0503030403030204" pitchFamily="34" charset="-78"/>
                <a:cs typeface="Dubai" panose="020B0503030403030204" pitchFamily="34" charset="-78"/>
              </a:rPr>
              <a:t> (practical task</a:t>
            </a:r>
            <a:r>
              <a:rPr lang="de-DE" sz="1600" dirty="0">
                <a:latin typeface="Dubai" panose="020B0503030403030204" pitchFamily="34" charset="-78"/>
                <a:cs typeface="Dubai" panose="020B0503030403030204" pitchFamily="34" charset="-78"/>
              </a:rPr>
              <a:t> B</a:t>
            </a:r>
            <a:r>
              <a:rPr lang="en-DE" sz="1600" dirty="0">
                <a:latin typeface="Dubai" panose="020B0503030403030204" pitchFamily="34" charset="-78"/>
                <a:cs typeface="Dubai" panose="020B0503030403030204" pitchFamily="34" charset="-78"/>
              </a:rPr>
              <a:t>)</a:t>
            </a:r>
          </a:p>
        </p:txBody>
      </p:sp>
      <p:sp>
        <p:nvSpPr>
          <p:cNvPr id="8" name="TextBox 7">
            <a:extLst>
              <a:ext uri="{FF2B5EF4-FFF2-40B4-BE49-F238E27FC236}">
                <a16:creationId xmlns:a16="http://schemas.microsoft.com/office/drawing/2014/main" id="{A9DAF3CB-7F61-8D1D-1965-0952DF33CE26}"/>
              </a:ext>
            </a:extLst>
          </p:cNvPr>
          <p:cNvSpPr txBox="1"/>
          <p:nvPr/>
        </p:nvSpPr>
        <p:spPr>
          <a:xfrm>
            <a:off x="740122" y="1272837"/>
            <a:ext cx="2088232" cy="307777"/>
          </a:xfrm>
          <a:prstGeom prst="rect">
            <a:avLst/>
          </a:prstGeom>
          <a:noFill/>
        </p:spPr>
        <p:txBody>
          <a:bodyPr wrap="square" rtlCol="0">
            <a:spAutoFit/>
          </a:bodyPr>
          <a:lstStyle/>
          <a:p>
            <a:r>
              <a:rPr lang="de-DE" sz="1400" b="1" dirty="0">
                <a:latin typeface="Corbel" panose="020B0503020204020204" pitchFamily="34" charset="0"/>
              </a:rPr>
              <a:t>GI </a:t>
            </a:r>
            <a:r>
              <a:rPr lang="de-DE" sz="1400" b="1" dirty="0" err="1">
                <a:latin typeface="Corbel" panose="020B0503020204020204" pitchFamily="34" charset="0"/>
              </a:rPr>
              <a:t>or</a:t>
            </a:r>
            <a:r>
              <a:rPr lang="de-DE" sz="1400" b="1" dirty="0">
                <a:latin typeface="Corbel" panose="020B0503020204020204" pitchFamily="34" charset="0"/>
              </a:rPr>
              <a:t> </a:t>
            </a:r>
            <a:r>
              <a:rPr lang="de-DE" sz="1400" b="1" dirty="0" err="1">
                <a:latin typeface="Corbel" panose="020B0503020204020204" pitchFamily="34" charset="0"/>
              </a:rPr>
              <a:t>liver</a:t>
            </a:r>
            <a:r>
              <a:rPr lang="de-DE" sz="1400" b="1" dirty="0">
                <a:latin typeface="Corbel" panose="020B0503020204020204" pitchFamily="34" charset="0"/>
              </a:rPr>
              <a:t> </a:t>
            </a:r>
            <a:r>
              <a:rPr lang="en-DE" sz="1400" b="1" dirty="0">
                <a:latin typeface="Corbel" panose="020B0503020204020204" pitchFamily="34" charset="0"/>
              </a:rPr>
              <a:t> patients</a:t>
            </a:r>
          </a:p>
        </p:txBody>
      </p:sp>
      <p:sp>
        <p:nvSpPr>
          <p:cNvPr id="9" name="TextBox 8">
            <a:extLst>
              <a:ext uri="{FF2B5EF4-FFF2-40B4-BE49-F238E27FC236}">
                <a16:creationId xmlns:a16="http://schemas.microsoft.com/office/drawing/2014/main" id="{CDF223A3-FE2D-308D-F71B-C7E3B731783F}"/>
              </a:ext>
            </a:extLst>
          </p:cNvPr>
          <p:cNvSpPr txBox="1"/>
          <p:nvPr/>
        </p:nvSpPr>
        <p:spPr>
          <a:xfrm>
            <a:off x="5019504" y="1272837"/>
            <a:ext cx="2592288" cy="307777"/>
          </a:xfrm>
          <a:prstGeom prst="rect">
            <a:avLst/>
          </a:prstGeom>
          <a:noFill/>
        </p:spPr>
        <p:txBody>
          <a:bodyPr wrap="square" rtlCol="0">
            <a:spAutoFit/>
          </a:bodyPr>
          <a:lstStyle/>
          <a:p>
            <a:r>
              <a:rPr lang="en-DE" sz="1400" b="1" dirty="0">
                <a:latin typeface="Corbel" panose="020B0503020204020204" pitchFamily="34" charset="0"/>
              </a:rPr>
              <a:t>General </a:t>
            </a:r>
            <a:r>
              <a:rPr lang="de-DE" sz="1400" b="1" dirty="0" err="1">
                <a:latin typeface="Corbel" panose="020B0503020204020204" pitchFamily="34" charset="0"/>
              </a:rPr>
              <a:t>paediatric</a:t>
            </a:r>
            <a:r>
              <a:rPr lang="de-DE" sz="1400" b="1" dirty="0">
                <a:latin typeface="Corbel" panose="020B0503020204020204" pitchFamily="34" charset="0"/>
              </a:rPr>
              <a:t> </a:t>
            </a:r>
            <a:r>
              <a:rPr lang="en-DE" sz="1400" b="1" dirty="0">
                <a:latin typeface="Corbel" panose="020B0503020204020204" pitchFamily="34" charset="0"/>
              </a:rPr>
              <a:t>patients</a:t>
            </a:r>
          </a:p>
        </p:txBody>
      </p:sp>
      <p:sp>
        <p:nvSpPr>
          <p:cNvPr id="6" name="Rectangle 5">
            <a:extLst>
              <a:ext uri="{FF2B5EF4-FFF2-40B4-BE49-F238E27FC236}">
                <a16:creationId xmlns:a16="http://schemas.microsoft.com/office/drawing/2014/main" id="{580E59CF-1693-B675-F0CF-3EC0FD05EC5B}"/>
              </a:ext>
            </a:extLst>
          </p:cNvPr>
          <p:cNvSpPr/>
          <p:nvPr/>
        </p:nvSpPr>
        <p:spPr>
          <a:xfrm>
            <a:off x="4716016" y="3435846"/>
            <a:ext cx="1368152" cy="597816"/>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Corbel" panose="020B0503020204020204" pitchFamily="34" charset="0"/>
            </a:endParaRPr>
          </a:p>
        </p:txBody>
      </p:sp>
      <p:sp>
        <p:nvSpPr>
          <p:cNvPr id="4" name="TextBox 3">
            <a:extLst>
              <a:ext uri="{FF2B5EF4-FFF2-40B4-BE49-F238E27FC236}">
                <a16:creationId xmlns:a16="http://schemas.microsoft.com/office/drawing/2014/main" id="{8D5946D8-3C4A-3326-FF80-EAA0000E9FCC}"/>
              </a:ext>
            </a:extLst>
          </p:cNvPr>
          <p:cNvSpPr txBox="1"/>
          <p:nvPr/>
        </p:nvSpPr>
        <p:spPr>
          <a:xfrm>
            <a:off x="740122" y="4799015"/>
            <a:ext cx="7231708" cy="276999"/>
          </a:xfrm>
          <a:prstGeom prst="rect">
            <a:avLst/>
          </a:prstGeom>
          <a:noFill/>
        </p:spPr>
        <p:txBody>
          <a:bodyPr wrap="square">
            <a:spAutoFit/>
          </a:bodyPr>
          <a:lstStyle/>
          <a:p>
            <a:pPr marL="2601913" marR="0" lvl="8"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200" b="0" i="0" u="none" strike="noStrike" kern="1200" cap="none" spc="0" normalizeH="0" baseline="0" noProof="0" dirty="0">
                <a:ln>
                  <a:noFill/>
                </a:ln>
                <a:solidFill>
                  <a:srgbClr val="073D61"/>
                </a:solidFill>
                <a:effectLst/>
                <a:uLnTx/>
                <a:uFillTx/>
                <a:latin typeface="Corbel" panose="020B0503020204020204" pitchFamily="34" charset="0"/>
                <a:ea typeface="+mn-ea"/>
              </a:rPr>
              <a:t>Litwin et al. J Ped Gastroenterol Nutr.2024- </a:t>
            </a:r>
            <a:r>
              <a:rPr kumimoji="0" lang="en-US" sz="1200" b="0" i="0" u="none" strike="noStrike" kern="1200" cap="none" spc="0" normalizeH="0" baseline="0" noProof="0" dirty="0">
                <a:ln>
                  <a:noFill/>
                </a:ln>
                <a:solidFill>
                  <a:srgbClr val="0000FF"/>
                </a:solidFill>
                <a:effectLst/>
                <a:uLnTx/>
                <a:uFillTx/>
                <a:latin typeface="Corbel" panose="020B0503020204020204" pitchFamily="34" charset="0"/>
                <a:ea typeface="+mn-ea"/>
              </a:rPr>
              <a:t>doi:10.1002/jpn3.12136</a:t>
            </a:r>
            <a:endParaRPr kumimoji="0" lang="en-US" sz="1050" b="0" i="0" u="none" strike="noStrike" kern="1200" cap="none" spc="0" normalizeH="0" baseline="0" noProof="0" dirty="0">
              <a:ln>
                <a:noFill/>
              </a:ln>
              <a:solidFill>
                <a:prstClr val="black"/>
              </a:solidFill>
              <a:effectLst/>
              <a:uLnTx/>
              <a:uFillTx/>
              <a:latin typeface="Corbel" panose="020B0503020204020204" pitchFamily="34" charset="0"/>
              <a:ea typeface="+mn-ea"/>
            </a:endParaRPr>
          </a:p>
        </p:txBody>
      </p:sp>
      <p:sp>
        <p:nvSpPr>
          <p:cNvPr id="10" name="TextBox 14">
            <a:extLst>
              <a:ext uri="{FF2B5EF4-FFF2-40B4-BE49-F238E27FC236}">
                <a16:creationId xmlns:a16="http://schemas.microsoft.com/office/drawing/2014/main" id="{8B6EEA79-CCFB-4A8F-9393-FFBDED0D1869}"/>
              </a:ext>
            </a:extLst>
          </p:cNvPr>
          <p:cNvSpPr txBox="1">
            <a:spLocks noChangeArrowheads="1"/>
          </p:cNvSpPr>
          <p:nvPr/>
        </p:nvSpPr>
        <p:spPr bwMode="auto">
          <a:xfrm>
            <a:off x="198438" y="138435"/>
            <a:ext cx="87645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en-DE" altLang="en-DE" sz="2400" b="1" dirty="0">
                <a:solidFill>
                  <a:schemeClr val="tx2"/>
                </a:solidFill>
                <a:latin typeface="Dubai" panose="020B0503030403030204" pitchFamily="34" charset="-78"/>
                <a:cs typeface="Dubai" panose="020B0503030403030204" pitchFamily="34" charset="-78"/>
              </a:rPr>
              <a:t>Weight routinely reported</a:t>
            </a:r>
            <a:r>
              <a:rPr lang="de-DE" altLang="en-DE" sz="2400" b="1" dirty="0">
                <a:solidFill>
                  <a:schemeClr val="tx2"/>
                </a:solidFill>
                <a:latin typeface="Dubai" panose="020B0503030403030204" pitchFamily="34" charset="-78"/>
                <a:cs typeface="Dubai" panose="020B0503030403030204" pitchFamily="34" charset="-78"/>
              </a:rPr>
              <a:t> in </a:t>
            </a:r>
            <a:r>
              <a:rPr lang="de-DE" altLang="en-DE" sz="2400" b="1" dirty="0" err="1">
                <a:solidFill>
                  <a:schemeClr val="tx2"/>
                </a:solidFill>
                <a:latin typeface="Dubai" panose="020B0503030403030204" pitchFamily="34" charset="-78"/>
                <a:cs typeface="Dubai" panose="020B0503030403030204" pitchFamily="34" charset="-78"/>
              </a:rPr>
              <a:t>letters</a:t>
            </a:r>
            <a:r>
              <a:rPr lang="de-DE" altLang="en-DE" sz="2400" b="1" dirty="0">
                <a:solidFill>
                  <a:schemeClr val="tx2"/>
                </a:solidFill>
                <a:latin typeface="Dubai" panose="020B0503030403030204" pitchFamily="34" charset="-78"/>
                <a:cs typeface="Dubai" panose="020B0503030403030204" pitchFamily="34" charset="-78"/>
              </a:rPr>
              <a:t> versus </a:t>
            </a:r>
            <a:r>
              <a:rPr lang="de-DE" altLang="en-DE" sz="2400" b="1" dirty="0" err="1">
                <a:solidFill>
                  <a:schemeClr val="tx2"/>
                </a:solidFill>
                <a:latin typeface="Dubai" panose="020B0503030403030204" pitchFamily="34" charset="-78"/>
                <a:cs typeface="Dubai" panose="020B0503030403030204" pitchFamily="34" charset="-78"/>
              </a:rPr>
              <a:t>estimates</a:t>
            </a:r>
            <a:endParaRPr lang="en-DE" altLang="en-DE" sz="2400" b="1" dirty="0">
              <a:solidFill>
                <a:schemeClr val="tx2"/>
              </a:solidFill>
              <a:latin typeface="Dubai" panose="020B0503030403030204" pitchFamily="34" charset="-78"/>
              <a:cs typeface="Dubai" panose="020B0503030403030204" pitchFamily="34" charset="-78"/>
            </a:endParaRPr>
          </a:p>
        </p:txBody>
      </p:sp>
    </p:spTree>
    <p:extLst>
      <p:ext uri="{BB962C8B-B14F-4D97-AF65-F5344CB8AC3E}">
        <p14:creationId xmlns:p14="http://schemas.microsoft.com/office/powerpoint/2010/main" val="5235436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F124CFD-BBA1-47F7-B6BD-EBED21FCCC0D}"/>
              </a:ext>
            </a:extLst>
          </p:cNvPr>
          <p:cNvPicPr>
            <a:picLocks noChangeAspect="1"/>
          </p:cNvPicPr>
          <p:nvPr/>
        </p:nvPicPr>
        <p:blipFill>
          <a:blip r:embed="rId3"/>
          <a:stretch>
            <a:fillRect/>
          </a:stretch>
        </p:blipFill>
        <p:spPr>
          <a:xfrm>
            <a:off x="155954" y="1348103"/>
            <a:ext cx="8736526" cy="3294853"/>
          </a:xfrm>
          <a:prstGeom prst="rect">
            <a:avLst/>
          </a:prstGeom>
        </p:spPr>
      </p:pic>
      <p:sp>
        <p:nvSpPr>
          <p:cNvPr id="12" name="TextBox 11">
            <a:extLst>
              <a:ext uri="{FF2B5EF4-FFF2-40B4-BE49-F238E27FC236}">
                <a16:creationId xmlns:a16="http://schemas.microsoft.com/office/drawing/2014/main" id="{59957CB1-9830-1D2E-FBE0-E79ED7F4955B}"/>
              </a:ext>
            </a:extLst>
          </p:cNvPr>
          <p:cNvSpPr txBox="1"/>
          <p:nvPr/>
        </p:nvSpPr>
        <p:spPr>
          <a:xfrm>
            <a:off x="198438" y="600100"/>
            <a:ext cx="8080375" cy="338554"/>
          </a:xfrm>
          <a:prstGeom prst="rect">
            <a:avLst/>
          </a:prstGeom>
          <a:noFill/>
        </p:spPr>
        <p:txBody>
          <a:bodyPr wrap="square" rtlCol="0">
            <a:spAutoFit/>
          </a:bodyPr>
          <a:lstStyle/>
          <a:p>
            <a:r>
              <a:rPr lang="en-GB" sz="1600" dirty="0">
                <a:latin typeface="Corbel" panose="020B0503020204020204" pitchFamily="34" charset="0"/>
              </a:rPr>
              <a:t>e</a:t>
            </a:r>
            <a:r>
              <a:rPr lang="en-DE" sz="1600" dirty="0">
                <a:latin typeface="Dubai" panose="020B0503030403030204" pitchFamily="34" charset="-78"/>
                <a:cs typeface="Dubai" panose="020B0503030403030204" pitchFamily="34" charset="-78"/>
              </a:rPr>
              <a:t>stimated (questionnaire) vs reviewed from </a:t>
            </a:r>
            <a:r>
              <a:rPr lang="de-DE" sz="1600" dirty="0" err="1">
                <a:latin typeface="Dubai" panose="020B0503030403030204" pitchFamily="34" charset="-78"/>
                <a:cs typeface="Dubai" panose="020B0503030403030204" pitchFamily="34" charset="-78"/>
              </a:rPr>
              <a:t>random</a:t>
            </a:r>
            <a:r>
              <a:rPr lang="de-DE" sz="1600" dirty="0">
                <a:latin typeface="Dubai" panose="020B0503030403030204" pitchFamily="34" charset="-78"/>
                <a:cs typeface="Dubai" panose="020B0503030403030204" pitchFamily="34" charset="-78"/>
              </a:rPr>
              <a:t> </a:t>
            </a:r>
            <a:r>
              <a:rPr lang="en-DE" sz="1600" dirty="0">
                <a:latin typeface="Dubai" panose="020B0503030403030204" pitchFamily="34" charset="-78"/>
                <a:cs typeface="Dubai" panose="020B0503030403030204" pitchFamily="34" charset="-78"/>
              </a:rPr>
              <a:t>discharge letter</a:t>
            </a:r>
            <a:r>
              <a:rPr lang="de-DE" sz="1600" dirty="0">
                <a:latin typeface="Dubai" panose="020B0503030403030204" pitchFamily="34" charset="-78"/>
                <a:cs typeface="Dubai" panose="020B0503030403030204" pitchFamily="34" charset="-78"/>
              </a:rPr>
              <a:t>s</a:t>
            </a:r>
            <a:r>
              <a:rPr lang="en-DE" sz="1600" dirty="0">
                <a:latin typeface="Dubai" panose="020B0503030403030204" pitchFamily="34" charset="-78"/>
                <a:cs typeface="Dubai" panose="020B0503030403030204" pitchFamily="34" charset="-78"/>
              </a:rPr>
              <a:t> (practical task</a:t>
            </a:r>
            <a:r>
              <a:rPr lang="de-DE" sz="1600" dirty="0">
                <a:latin typeface="Dubai" panose="020B0503030403030204" pitchFamily="34" charset="-78"/>
                <a:cs typeface="Dubai" panose="020B0503030403030204" pitchFamily="34" charset="-78"/>
              </a:rPr>
              <a:t> B</a:t>
            </a:r>
            <a:r>
              <a:rPr lang="en-DE" sz="1600" dirty="0">
                <a:latin typeface="Dubai" panose="020B0503030403030204" pitchFamily="34" charset="-78"/>
                <a:cs typeface="Dubai" panose="020B0503030403030204" pitchFamily="34" charset="-78"/>
              </a:rPr>
              <a:t>)</a:t>
            </a:r>
          </a:p>
        </p:txBody>
      </p:sp>
      <p:sp>
        <p:nvSpPr>
          <p:cNvPr id="2" name="Rectangle 1">
            <a:extLst>
              <a:ext uri="{FF2B5EF4-FFF2-40B4-BE49-F238E27FC236}">
                <a16:creationId xmlns:a16="http://schemas.microsoft.com/office/drawing/2014/main" id="{17277304-055D-86A6-53EC-36B92EC00D93}"/>
              </a:ext>
            </a:extLst>
          </p:cNvPr>
          <p:cNvSpPr/>
          <p:nvPr/>
        </p:nvSpPr>
        <p:spPr>
          <a:xfrm>
            <a:off x="500220" y="3363838"/>
            <a:ext cx="1296144" cy="648072"/>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Corbel" panose="020B0503020204020204" pitchFamily="34" charset="0"/>
            </a:endParaRPr>
          </a:p>
        </p:txBody>
      </p:sp>
      <p:sp>
        <p:nvSpPr>
          <p:cNvPr id="4" name="Rectangle 3">
            <a:extLst>
              <a:ext uri="{FF2B5EF4-FFF2-40B4-BE49-F238E27FC236}">
                <a16:creationId xmlns:a16="http://schemas.microsoft.com/office/drawing/2014/main" id="{EDC9D2D7-2DAB-F12F-5942-DDBD0B676D49}"/>
              </a:ext>
            </a:extLst>
          </p:cNvPr>
          <p:cNvSpPr/>
          <p:nvPr/>
        </p:nvSpPr>
        <p:spPr>
          <a:xfrm>
            <a:off x="4427984" y="3383623"/>
            <a:ext cx="1800200" cy="628287"/>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Corbel" panose="020B0503020204020204" pitchFamily="34" charset="0"/>
            </a:endParaRPr>
          </a:p>
        </p:txBody>
      </p:sp>
      <p:sp>
        <p:nvSpPr>
          <p:cNvPr id="15" name="TextBox 14">
            <a:extLst>
              <a:ext uri="{FF2B5EF4-FFF2-40B4-BE49-F238E27FC236}">
                <a16:creationId xmlns:a16="http://schemas.microsoft.com/office/drawing/2014/main" id="{BA9E9AD8-47AA-9502-A876-11448A822946}"/>
              </a:ext>
            </a:extLst>
          </p:cNvPr>
          <p:cNvSpPr txBox="1">
            <a:spLocks noChangeArrowheads="1"/>
          </p:cNvSpPr>
          <p:nvPr/>
        </p:nvSpPr>
        <p:spPr bwMode="auto">
          <a:xfrm>
            <a:off x="198438" y="154140"/>
            <a:ext cx="87645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en-DE" altLang="en-DE" sz="2400" b="1" dirty="0">
                <a:solidFill>
                  <a:schemeClr val="tx2"/>
                </a:solidFill>
                <a:latin typeface="Dubai" panose="020B0503030403030204" pitchFamily="34" charset="-78"/>
                <a:cs typeface="Dubai" panose="020B0503030403030204" pitchFamily="34" charset="-78"/>
              </a:rPr>
              <a:t>Height routinely reported</a:t>
            </a:r>
            <a:r>
              <a:rPr lang="de-DE" altLang="en-DE" sz="2400" b="1" dirty="0">
                <a:solidFill>
                  <a:schemeClr val="tx2"/>
                </a:solidFill>
                <a:latin typeface="Dubai" panose="020B0503030403030204" pitchFamily="34" charset="-78"/>
                <a:cs typeface="Dubai" panose="020B0503030403030204" pitchFamily="34" charset="-78"/>
              </a:rPr>
              <a:t> in </a:t>
            </a:r>
            <a:r>
              <a:rPr lang="de-DE" altLang="en-DE" sz="2400" b="1" dirty="0" err="1">
                <a:solidFill>
                  <a:schemeClr val="tx2"/>
                </a:solidFill>
                <a:latin typeface="Dubai" panose="020B0503030403030204" pitchFamily="34" charset="-78"/>
                <a:cs typeface="Dubai" panose="020B0503030403030204" pitchFamily="34" charset="-78"/>
              </a:rPr>
              <a:t>letters</a:t>
            </a:r>
            <a:r>
              <a:rPr lang="de-DE" altLang="en-DE" sz="2400" b="1" dirty="0">
                <a:solidFill>
                  <a:schemeClr val="tx2"/>
                </a:solidFill>
                <a:latin typeface="Dubai" panose="020B0503030403030204" pitchFamily="34" charset="-78"/>
                <a:cs typeface="Dubai" panose="020B0503030403030204" pitchFamily="34" charset="-78"/>
              </a:rPr>
              <a:t> versus </a:t>
            </a:r>
            <a:r>
              <a:rPr lang="de-DE" altLang="en-DE" sz="2400" b="1" dirty="0" err="1">
                <a:solidFill>
                  <a:schemeClr val="tx2"/>
                </a:solidFill>
                <a:latin typeface="Dubai" panose="020B0503030403030204" pitchFamily="34" charset="-78"/>
                <a:cs typeface="Dubai" panose="020B0503030403030204" pitchFamily="34" charset="-78"/>
              </a:rPr>
              <a:t>estimates</a:t>
            </a:r>
            <a:endParaRPr lang="en-DE" altLang="en-DE" sz="2400" b="1" dirty="0">
              <a:solidFill>
                <a:schemeClr val="tx2"/>
              </a:solidFill>
              <a:latin typeface="Dubai" panose="020B0503030403030204" pitchFamily="34" charset="-78"/>
              <a:cs typeface="Dubai" panose="020B0503030403030204" pitchFamily="34" charset="-78"/>
            </a:endParaRPr>
          </a:p>
        </p:txBody>
      </p:sp>
      <p:sp>
        <p:nvSpPr>
          <p:cNvPr id="5" name="TextBox 4">
            <a:extLst>
              <a:ext uri="{FF2B5EF4-FFF2-40B4-BE49-F238E27FC236}">
                <a16:creationId xmlns:a16="http://schemas.microsoft.com/office/drawing/2014/main" id="{9F0D6503-3928-8E56-6A32-87D4E2FB6C70}"/>
              </a:ext>
            </a:extLst>
          </p:cNvPr>
          <p:cNvSpPr txBox="1"/>
          <p:nvPr/>
        </p:nvSpPr>
        <p:spPr>
          <a:xfrm>
            <a:off x="740122" y="4799015"/>
            <a:ext cx="7231708" cy="276999"/>
          </a:xfrm>
          <a:prstGeom prst="rect">
            <a:avLst/>
          </a:prstGeom>
          <a:noFill/>
        </p:spPr>
        <p:txBody>
          <a:bodyPr wrap="square">
            <a:spAutoFit/>
          </a:bodyPr>
          <a:lstStyle/>
          <a:p>
            <a:pPr marL="2601913" marR="0" lvl="8"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200" b="0" i="0" u="none" strike="noStrike" kern="1200" cap="none" spc="0" normalizeH="0" baseline="0" noProof="0" dirty="0">
                <a:ln>
                  <a:noFill/>
                </a:ln>
                <a:solidFill>
                  <a:srgbClr val="073D61"/>
                </a:solidFill>
                <a:effectLst/>
                <a:uLnTx/>
                <a:uFillTx/>
                <a:latin typeface="Corbel" panose="020B0503020204020204" pitchFamily="34" charset="0"/>
                <a:ea typeface="+mn-ea"/>
              </a:rPr>
              <a:t>Litwin et al. J Ped Gastroenterol Nutr.2024- </a:t>
            </a:r>
            <a:r>
              <a:rPr kumimoji="0" lang="en-US" sz="1200" b="0" i="0" u="none" strike="noStrike" kern="1200" cap="none" spc="0" normalizeH="0" baseline="0" noProof="0" dirty="0">
                <a:ln>
                  <a:noFill/>
                </a:ln>
                <a:solidFill>
                  <a:srgbClr val="0000FF"/>
                </a:solidFill>
                <a:effectLst/>
                <a:uLnTx/>
                <a:uFillTx/>
                <a:latin typeface="Corbel" panose="020B0503020204020204" pitchFamily="34" charset="0"/>
                <a:ea typeface="+mn-ea"/>
              </a:rPr>
              <a:t>doi:10.1002/jpn3.12136</a:t>
            </a:r>
            <a:endParaRPr kumimoji="0" lang="en-US" sz="1050" b="0" i="0" u="none" strike="noStrike" kern="1200" cap="none" spc="0" normalizeH="0" baseline="0" noProof="0" dirty="0">
              <a:ln>
                <a:noFill/>
              </a:ln>
              <a:solidFill>
                <a:prstClr val="black"/>
              </a:solidFill>
              <a:effectLst/>
              <a:uLnTx/>
              <a:uFillTx/>
              <a:latin typeface="Corbel" panose="020B0503020204020204" pitchFamily="34" charset="0"/>
              <a:ea typeface="+mn-ea"/>
            </a:endParaRPr>
          </a:p>
        </p:txBody>
      </p:sp>
      <p:sp>
        <p:nvSpPr>
          <p:cNvPr id="6" name="TextBox 5">
            <a:extLst>
              <a:ext uri="{FF2B5EF4-FFF2-40B4-BE49-F238E27FC236}">
                <a16:creationId xmlns:a16="http://schemas.microsoft.com/office/drawing/2014/main" id="{69789ED7-A9DE-A0FE-FD82-D019F0120156}"/>
              </a:ext>
            </a:extLst>
          </p:cNvPr>
          <p:cNvSpPr txBox="1"/>
          <p:nvPr/>
        </p:nvSpPr>
        <p:spPr>
          <a:xfrm>
            <a:off x="827584" y="1230725"/>
            <a:ext cx="2088232" cy="307777"/>
          </a:xfrm>
          <a:prstGeom prst="rect">
            <a:avLst/>
          </a:prstGeom>
          <a:noFill/>
        </p:spPr>
        <p:txBody>
          <a:bodyPr wrap="square" rtlCol="0">
            <a:spAutoFit/>
          </a:bodyPr>
          <a:lstStyle/>
          <a:p>
            <a:r>
              <a:rPr lang="de-DE" sz="1400" b="1" dirty="0">
                <a:latin typeface="Corbel" panose="020B0503020204020204" pitchFamily="34" charset="0"/>
              </a:rPr>
              <a:t>GI </a:t>
            </a:r>
            <a:r>
              <a:rPr lang="de-DE" sz="1400" b="1" dirty="0" err="1">
                <a:latin typeface="Corbel" panose="020B0503020204020204" pitchFamily="34" charset="0"/>
              </a:rPr>
              <a:t>or</a:t>
            </a:r>
            <a:r>
              <a:rPr lang="de-DE" sz="1400" b="1" dirty="0">
                <a:latin typeface="Corbel" panose="020B0503020204020204" pitchFamily="34" charset="0"/>
              </a:rPr>
              <a:t> </a:t>
            </a:r>
            <a:r>
              <a:rPr lang="de-DE" sz="1400" b="1" dirty="0" err="1">
                <a:latin typeface="Corbel" panose="020B0503020204020204" pitchFamily="34" charset="0"/>
              </a:rPr>
              <a:t>liver</a:t>
            </a:r>
            <a:r>
              <a:rPr lang="de-DE" sz="1400" b="1" dirty="0">
                <a:latin typeface="Corbel" panose="020B0503020204020204" pitchFamily="34" charset="0"/>
              </a:rPr>
              <a:t> </a:t>
            </a:r>
            <a:r>
              <a:rPr lang="en-DE" sz="1400" b="1" dirty="0">
                <a:latin typeface="Corbel" panose="020B0503020204020204" pitchFamily="34" charset="0"/>
              </a:rPr>
              <a:t> patients</a:t>
            </a:r>
          </a:p>
        </p:txBody>
      </p:sp>
      <p:sp>
        <p:nvSpPr>
          <p:cNvPr id="7" name="TextBox 6">
            <a:extLst>
              <a:ext uri="{FF2B5EF4-FFF2-40B4-BE49-F238E27FC236}">
                <a16:creationId xmlns:a16="http://schemas.microsoft.com/office/drawing/2014/main" id="{1CCC53C7-5EF1-1D89-CA4C-4906BC907542}"/>
              </a:ext>
            </a:extLst>
          </p:cNvPr>
          <p:cNvSpPr txBox="1"/>
          <p:nvPr/>
        </p:nvSpPr>
        <p:spPr>
          <a:xfrm>
            <a:off x="4788024" y="1230724"/>
            <a:ext cx="2592288" cy="307777"/>
          </a:xfrm>
          <a:prstGeom prst="rect">
            <a:avLst/>
          </a:prstGeom>
          <a:noFill/>
        </p:spPr>
        <p:txBody>
          <a:bodyPr wrap="square" rtlCol="0">
            <a:spAutoFit/>
          </a:bodyPr>
          <a:lstStyle/>
          <a:p>
            <a:r>
              <a:rPr lang="en-DE" sz="1400" b="1" dirty="0">
                <a:latin typeface="Corbel" panose="020B0503020204020204" pitchFamily="34" charset="0"/>
              </a:rPr>
              <a:t>General </a:t>
            </a:r>
            <a:r>
              <a:rPr lang="de-DE" sz="1400" b="1" dirty="0" err="1">
                <a:latin typeface="Corbel" panose="020B0503020204020204" pitchFamily="34" charset="0"/>
              </a:rPr>
              <a:t>paediatric</a:t>
            </a:r>
            <a:r>
              <a:rPr lang="de-DE" sz="1400" b="1" dirty="0">
                <a:latin typeface="Corbel" panose="020B0503020204020204" pitchFamily="34" charset="0"/>
              </a:rPr>
              <a:t> </a:t>
            </a:r>
            <a:r>
              <a:rPr lang="en-DE" sz="1400" b="1" dirty="0">
                <a:latin typeface="Corbel" panose="020B0503020204020204" pitchFamily="34" charset="0"/>
              </a:rPr>
              <a:t>patients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F32F7E2-2910-74CB-34F4-5A27B4DAE639}"/>
              </a:ext>
            </a:extLst>
          </p:cNvPr>
          <p:cNvPicPr>
            <a:picLocks noChangeAspect="1"/>
          </p:cNvPicPr>
          <p:nvPr/>
        </p:nvPicPr>
        <p:blipFill>
          <a:blip r:embed="rId3"/>
          <a:stretch>
            <a:fillRect/>
          </a:stretch>
        </p:blipFill>
        <p:spPr>
          <a:xfrm>
            <a:off x="297313" y="1475522"/>
            <a:ext cx="8649837" cy="3143368"/>
          </a:xfrm>
          <a:prstGeom prst="rect">
            <a:avLst/>
          </a:prstGeom>
        </p:spPr>
      </p:pic>
      <p:sp>
        <p:nvSpPr>
          <p:cNvPr id="11" name="TextBox 10">
            <a:extLst>
              <a:ext uri="{FF2B5EF4-FFF2-40B4-BE49-F238E27FC236}">
                <a16:creationId xmlns:a16="http://schemas.microsoft.com/office/drawing/2014/main" id="{A83F0AA7-C01B-94D4-1D0D-AFA9F54957D8}"/>
              </a:ext>
            </a:extLst>
          </p:cNvPr>
          <p:cNvSpPr txBox="1"/>
          <p:nvPr/>
        </p:nvSpPr>
        <p:spPr>
          <a:xfrm>
            <a:off x="198438" y="600100"/>
            <a:ext cx="8080375" cy="338554"/>
          </a:xfrm>
          <a:prstGeom prst="rect">
            <a:avLst/>
          </a:prstGeom>
          <a:noFill/>
        </p:spPr>
        <p:txBody>
          <a:bodyPr wrap="square" rtlCol="0">
            <a:spAutoFit/>
          </a:bodyPr>
          <a:lstStyle/>
          <a:p>
            <a:r>
              <a:rPr lang="en-GB" sz="1600" dirty="0">
                <a:latin typeface="Dubai" panose="020B0503030403030204" pitchFamily="34" charset="-78"/>
                <a:cs typeface="Dubai" panose="020B0503030403030204" pitchFamily="34" charset="-78"/>
              </a:rPr>
              <a:t>e</a:t>
            </a:r>
            <a:r>
              <a:rPr lang="en-DE" sz="1600" dirty="0">
                <a:latin typeface="Dubai" panose="020B0503030403030204" pitchFamily="34" charset="-78"/>
                <a:cs typeface="Dubai" panose="020B0503030403030204" pitchFamily="34" charset="-78"/>
              </a:rPr>
              <a:t>stimated (questionnaire) vs reviewed from </a:t>
            </a:r>
            <a:r>
              <a:rPr lang="de-DE" sz="1600" dirty="0" err="1">
                <a:latin typeface="Dubai" panose="020B0503030403030204" pitchFamily="34" charset="-78"/>
                <a:cs typeface="Dubai" panose="020B0503030403030204" pitchFamily="34" charset="-78"/>
              </a:rPr>
              <a:t>random</a:t>
            </a:r>
            <a:r>
              <a:rPr lang="de-DE" sz="1600" dirty="0">
                <a:latin typeface="Dubai" panose="020B0503030403030204" pitchFamily="34" charset="-78"/>
                <a:cs typeface="Dubai" panose="020B0503030403030204" pitchFamily="34" charset="-78"/>
              </a:rPr>
              <a:t> </a:t>
            </a:r>
            <a:r>
              <a:rPr lang="en-DE" sz="1600" dirty="0">
                <a:latin typeface="Dubai" panose="020B0503030403030204" pitchFamily="34" charset="-78"/>
                <a:cs typeface="Dubai" panose="020B0503030403030204" pitchFamily="34" charset="-78"/>
              </a:rPr>
              <a:t>discharge letter</a:t>
            </a:r>
            <a:r>
              <a:rPr lang="de-DE" sz="1600" dirty="0">
                <a:latin typeface="Dubai" panose="020B0503030403030204" pitchFamily="34" charset="-78"/>
                <a:cs typeface="Dubai" panose="020B0503030403030204" pitchFamily="34" charset="-78"/>
              </a:rPr>
              <a:t>s</a:t>
            </a:r>
            <a:r>
              <a:rPr lang="en-DE" sz="1600" dirty="0">
                <a:latin typeface="Dubai" panose="020B0503030403030204" pitchFamily="34" charset="-78"/>
                <a:cs typeface="Dubai" panose="020B0503030403030204" pitchFamily="34" charset="-78"/>
              </a:rPr>
              <a:t> (practical task</a:t>
            </a:r>
            <a:r>
              <a:rPr lang="de-DE" sz="1600" dirty="0">
                <a:latin typeface="Dubai" panose="020B0503030403030204" pitchFamily="34" charset="-78"/>
                <a:cs typeface="Dubai" panose="020B0503030403030204" pitchFamily="34" charset="-78"/>
              </a:rPr>
              <a:t> B</a:t>
            </a:r>
            <a:r>
              <a:rPr lang="en-DE" sz="1600" dirty="0">
                <a:latin typeface="Dubai" panose="020B0503030403030204" pitchFamily="34" charset="-78"/>
                <a:cs typeface="Dubai" panose="020B0503030403030204" pitchFamily="34" charset="-78"/>
              </a:rPr>
              <a:t>)</a:t>
            </a:r>
          </a:p>
        </p:txBody>
      </p:sp>
      <p:sp>
        <p:nvSpPr>
          <p:cNvPr id="12" name="TextBox 14">
            <a:extLst>
              <a:ext uri="{FF2B5EF4-FFF2-40B4-BE49-F238E27FC236}">
                <a16:creationId xmlns:a16="http://schemas.microsoft.com/office/drawing/2014/main" id="{5E7152F4-6389-81FB-E6FB-F13D4961E6E8}"/>
              </a:ext>
            </a:extLst>
          </p:cNvPr>
          <p:cNvSpPr txBox="1">
            <a:spLocks noChangeArrowheads="1"/>
          </p:cNvSpPr>
          <p:nvPr/>
        </p:nvSpPr>
        <p:spPr bwMode="auto">
          <a:xfrm>
            <a:off x="198438" y="154140"/>
            <a:ext cx="87645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en-DE" altLang="en-DE" sz="2400" b="1" dirty="0">
                <a:solidFill>
                  <a:schemeClr val="tx2"/>
                </a:solidFill>
                <a:latin typeface="Dubai" panose="020B0503030403030204" pitchFamily="34" charset="-78"/>
                <a:cs typeface="Dubai" panose="020B0503030403030204" pitchFamily="34" charset="-78"/>
              </a:rPr>
              <a:t>Weight percentile routinely reported</a:t>
            </a:r>
            <a:r>
              <a:rPr lang="de-DE" altLang="en-DE" sz="2400" b="1" dirty="0">
                <a:solidFill>
                  <a:schemeClr val="tx2"/>
                </a:solidFill>
                <a:latin typeface="Dubai" panose="020B0503030403030204" pitchFamily="34" charset="-78"/>
                <a:cs typeface="Dubai" panose="020B0503030403030204" pitchFamily="34" charset="-78"/>
              </a:rPr>
              <a:t> in </a:t>
            </a:r>
            <a:r>
              <a:rPr lang="de-DE" altLang="en-DE" sz="2400" b="1" dirty="0" err="1">
                <a:solidFill>
                  <a:schemeClr val="tx2"/>
                </a:solidFill>
                <a:latin typeface="Dubai" panose="020B0503030403030204" pitchFamily="34" charset="-78"/>
                <a:cs typeface="Dubai" panose="020B0503030403030204" pitchFamily="34" charset="-78"/>
              </a:rPr>
              <a:t>letters</a:t>
            </a:r>
            <a:r>
              <a:rPr lang="de-DE" altLang="en-DE" sz="2400" b="1" dirty="0">
                <a:solidFill>
                  <a:schemeClr val="tx2"/>
                </a:solidFill>
                <a:latin typeface="Dubai" panose="020B0503030403030204" pitchFamily="34" charset="-78"/>
                <a:cs typeface="Dubai" panose="020B0503030403030204" pitchFamily="34" charset="-78"/>
              </a:rPr>
              <a:t> versus </a:t>
            </a:r>
            <a:r>
              <a:rPr lang="de-DE" altLang="en-DE" sz="2400" b="1" dirty="0" err="1">
                <a:solidFill>
                  <a:schemeClr val="tx2"/>
                </a:solidFill>
                <a:latin typeface="Dubai" panose="020B0503030403030204" pitchFamily="34" charset="-78"/>
                <a:cs typeface="Dubai" panose="020B0503030403030204" pitchFamily="34" charset="-78"/>
              </a:rPr>
              <a:t>estimates</a:t>
            </a:r>
            <a:r>
              <a:rPr lang="de-DE" altLang="en-DE" sz="2400" b="1" dirty="0">
                <a:solidFill>
                  <a:schemeClr val="tx2"/>
                </a:solidFill>
                <a:latin typeface="Corbel" panose="020B0503020204020204" pitchFamily="34" charset="0"/>
              </a:rPr>
              <a:t> </a:t>
            </a:r>
            <a:endParaRPr lang="en-DE" altLang="en-DE" sz="2400" b="1" dirty="0">
              <a:solidFill>
                <a:schemeClr val="tx2"/>
              </a:solidFill>
              <a:latin typeface="Corbel" panose="020B0503020204020204" pitchFamily="34" charset="0"/>
            </a:endParaRPr>
          </a:p>
        </p:txBody>
      </p:sp>
      <p:sp>
        <p:nvSpPr>
          <p:cNvPr id="2" name="Rectangle 1">
            <a:extLst>
              <a:ext uri="{FF2B5EF4-FFF2-40B4-BE49-F238E27FC236}">
                <a16:creationId xmlns:a16="http://schemas.microsoft.com/office/drawing/2014/main" id="{2E88981F-7678-A728-057B-A52FD165463D}"/>
              </a:ext>
            </a:extLst>
          </p:cNvPr>
          <p:cNvSpPr/>
          <p:nvPr/>
        </p:nvSpPr>
        <p:spPr>
          <a:xfrm>
            <a:off x="526445" y="3435845"/>
            <a:ext cx="1904018" cy="541506"/>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Corbel" panose="020B0503020204020204" pitchFamily="34" charset="0"/>
            </a:endParaRPr>
          </a:p>
        </p:txBody>
      </p:sp>
      <p:sp>
        <p:nvSpPr>
          <p:cNvPr id="3" name="Rectangle 2">
            <a:extLst>
              <a:ext uri="{FF2B5EF4-FFF2-40B4-BE49-F238E27FC236}">
                <a16:creationId xmlns:a16="http://schemas.microsoft.com/office/drawing/2014/main" id="{4A956EA3-54E9-304E-8723-5F22F6EF40D0}"/>
              </a:ext>
            </a:extLst>
          </p:cNvPr>
          <p:cNvSpPr/>
          <p:nvPr/>
        </p:nvSpPr>
        <p:spPr>
          <a:xfrm>
            <a:off x="4932040" y="3425118"/>
            <a:ext cx="2160240" cy="55223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Corbel" panose="020B0503020204020204" pitchFamily="34" charset="0"/>
            </a:endParaRPr>
          </a:p>
        </p:txBody>
      </p:sp>
      <p:sp>
        <p:nvSpPr>
          <p:cNvPr id="5" name="TextBox 4">
            <a:extLst>
              <a:ext uri="{FF2B5EF4-FFF2-40B4-BE49-F238E27FC236}">
                <a16:creationId xmlns:a16="http://schemas.microsoft.com/office/drawing/2014/main" id="{E2175E47-1721-9A5F-28D3-1D9831ECB1EC}"/>
              </a:ext>
            </a:extLst>
          </p:cNvPr>
          <p:cNvSpPr txBox="1"/>
          <p:nvPr/>
        </p:nvSpPr>
        <p:spPr>
          <a:xfrm>
            <a:off x="740122" y="4799015"/>
            <a:ext cx="7231708" cy="276999"/>
          </a:xfrm>
          <a:prstGeom prst="rect">
            <a:avLst/>
          </a:prstGeom>
          <a:noFill/>
        </p:spPr>
        <p:txBody>
          <a:bodyPr wrap="square">
            <a:spAutoFit/>
          </a:bodyPr>
          <a:lstStyle/>
          <a:p>
            <a:pPr marL="2601913" marR="0" lvl="8"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200" b="0" i="0" u="none" strike="noStrike" kern="1200" cap="none" spc="0" normalizeH="0" baseline="0" noProof="0" dirty="0">
                <a:ln>
                  <a:noFill/>
                </a:ln>
                <a:solidFill>
                  <a:srgbClr val="073D61"/>
                </a:solidFill>
                <a:effectLst/>
                <a:uLnTx/>
                <a:uFillTx/>
                <a:latin typeface="Corbel" panose="020B0503020204020204" pitchFamily="34" charset="0"/>
                <a:ea typeface="+mn-ea"/>
              </a:rPr>
              <a:t>Litwin et al. J Ped Gastroenterol Nutr.2024- </a:t>
            </a:r>
            <a:r>
              <a:rPr kumimoji="0" lang="en-US" sz="1200" b="0" i="0" u="none" strike="noStrike" kern="1200" cap="none" spc="0" normalizeH="0" baseline="0" noProof="0" dirty="0">
                <a:ln>
                  <a:noFill/>
                </a:ln>
                <a:solidFill>
                  <a:srgbClr val="0000FF"/>
                </a:solidFill>
                <a:effectLst/>
                <a:uLnTx/>
                <a:uFillTx/>
                <a:latin typeface="Corbel" panose="020B0503020204020204" pitchFamily="34" charset="0"/>
                <a:ea typeface="+mn-ea"/>
              </a:rPr>
              <a:t>doi:10.1002/jpn3.12136</a:t>
            </a:r>
            <a:endParaRPr kumimoji="0" lang="en-US" sz="1050" b="0" i="0" u="none" strike="noStrike" kern="1200" cap="none" spc="0" normalizeH="0" baseline="0" noProof="0" dirty="0">
              <a:ln>
                <a:noFill/>
              </a:ln>
              <a:solidFill>
                <a:prstClr val="black"/>
              </a:solidFill>
              <a:effectLst/>
              <a:uLnTx/>
              <a:uFillTx/>
              <a:latin typeface="Corbel" panose="020B0503020204020204" pitchFamily="34" charset="0"/>
              <a:ea typeface="+mn-ea"/>
            </a:endParaRPr>
          </a:p>
        </p:txBody>
      </p:sp>
      <p:sp>
        <p:nvSpPr>
          <p:cNvPr id="6" name="TextBox 5">
            <a:extLst>
              <a:ext uri="{FF2B5EF4-FFF2-40B4-BE49-F238E27FC236}">
                <a16:creationId xmlns:a16="http://schemas.microsoft.com/office/drawing/2014/main" id="{AF3DFD53-B9E1-EC84-423F-601706276C64}"/>
              </a:ext>
            </a:extLst>
          </p:cNvPr>
          <p:cNvSpPr txBox="1"/>
          <p:nvPr/>
        </p:nvSpPr>
        <p:spPr>
          <a:xfrm>
            <a:off x="899592" y="1340264"/>
            <a:ext cx="2088232" cy="307777"/>
          </a:xfrm>
          <a:prstGeom prst="rect">
            <a:avLst/>
          </a:prstGeom>
          <a:noFill/>
        </p:spPr>
        <p:txBody>
          <a:bodyPr wrap="square" rtlCol="0">
            <a:spAutoFit/>
          </a:bodyPr>
          <a:lstStyle/>
          <a:p>
            <a:r>
              <a:rPr lang="de-DE" sz="1400" b="1" dirty="0">
                <a:latin typeface="Corbel" panose="020B0503020204020204" pitchFamily="34" charset="0"/>
              </a:rPr>
              <a:t>GI </a:t>
            </a:r>
            <a:r>
              <a:rPr lang="de-DE" sz="1400" b="1" dirty="0" err="1">
                <a:latin typeface="Corbel" panose="020B0503020204020204" pitchFamily="34" charset="0"/>
              </a:rPr>
              <a:t>or</a:t>
            </a:r>
            <a:r>
              <a:rPr lang="de-DE" sz="1400" b="1" dirty="0">
                <a:latin typeface="Corbel" panose="020B0503020204020204" pitchFamily="34" charset="0"/>
              </a:rPr>
              <a:t> </a:t>
            </a:r>
            <a:r>
              <a:rPr lang="de-DE" sz="1400" b="1" dirty="0" err="1">
                <a:latin typeface="Corbel" panose="020B0503020204020204" pitchFamily="34" charset="0"/>
              </a:rPr>
              <a:t>liver</a:t>
            </a:r>
            <a:r>
              <a:rPr lang="de-DE" sz="1400" b="1" dirty="0">
                <a:latin typeface="Corbel" panose="020B0503020204020204" pitchFamily="34" charset="0"/>
              </a:rPr>
              <a:t> </a:t>
            </a:r>
            <a:r>
              <a:rPr lang="en-DE" sz="1400" b="1" dirty="0">
                <a:latin typeface="Corbel" panose="020B0503020204020204" pitchFamily="34" charset="0"/>
              </a:rPr>
              <a:t> patients</a:t>
            </a:r>
          </a:p>
        </p:txBody>
      </p:sp>
      <p:sp>
        <p:nvSpPr>
          <p:cNvPr id="7" name="TextBox 6">
            <a:extLst>
              <a:ext uri="{FF2B5EF4-FFF2-40B4-BE49-F238E27FC236}">
                <a16:creationId xmlns:a16="http://schemas.microsoft.com/office/drawing/2014/main" id="{E8F666B8-2E7F-D821-57A2-BAB8DFEF2B51}"/>
              </a:ext>
            </a:extLst>
          </p:cNvPr>
          <p:cNvSpPr txBox="1"/>
          <p:nvPr/>
        </p:nvSpPr>
        <p:spPr>
          <a:xfrm>
            <a:off x="5292080" y="1340263"/>
            <a:ext cx="2592288" cy="307777"/>
          </a:xfrm>
          <a:prstGeom prst="rect">
            <a:avLst/>
          </a:prstGeom>
          <a:noFill/>
        </p:spPr>
        <p:txBody>
          <a:bodyPr wrap="square" rtlCol="0">
            <a:spAutoFit/>
          </a:bodyPr>
          <a:lstStyle/>
          <a:p>
            <a:r>
              <a:rPr lang="en-DE" sz="1400" b="1" dirty="0">
                <a:latin typeface="Corbel" panose="020B0503020204020204" pitchFamily="34" charset="0"/>
              </a:rPr>
              <a:t>General </a:t>
            </a:r>
            <a:r>
              <a:rPr lang="de-DE" sz="1400" b="1" dirty="0" err="1">
                <a:latin typeface="Corbel" panose="020B0503020204020204" pitchFamily="34" charset="0"/>
              </a:rPr>
              <a:t>paediatric</a:t>
            </a:r>
            <a:r>
              <a:rPr lang="de-DE" sz="1400" b="1" dirty="0">
                <a:latin typeface="Corbel" panose="020B0503020204020204" pitchFamily="34" charset="0"/>
              </a:rPr>
              <a:t> </a:t>
            </a:r>
            <a:r>
              <a:rPr lang="en-DE" sz="1400" b="1" dirty="0">
                <a:latin typeface="Corbel" panose="020B0503020204020204" pitchFamily="34" charset="0"/>
              </a:rPr>
              <a:t>patients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4585C35-CE77-0284-441C-9BEED645EC35}"/>
              </a:ext>
            </a:extLst>
          </p:cNvPr>
          <p:cNvPicPr>
            <a:picLocks noChangeAspect="1"/>
          </p:cNvPicPr>
          <p:nvPr/>
        </p:nvPicPr>
        <p:blipFill>
          <a:blip r:embed="rId3"/>
          <a:stretch>
            <a:fillRect/>
          </a:stretch>
        </p:blipFill>
        <p:spPr>
          <a:xfrm>
            <a:off x="198437" y="1466020"/>
            <a:ext cx="8478020" cy="3122312"/>
          </a:xfrm>
          <a:prstGeom prst="rect">
            <a:avLst/>
          </a:prstGeom>
        </p:spPr>
      </p:pic>
      <p:sp>
        <p:nvSpPr>
          <p:cNvPr id="10" name="TextBox 9">
            <a:extLst>
              <a:ext uri="{FF2B5EF4-FFF2-40B4-BE49-F238E27FC236}">
                <a16:creationId xmlns:a16="http://schemas.microsoft.com/office/drawing/2014/main" id="{0AA7A18F-8870-245A-CE90-068021DB21B7}"/>
              </a:ext>
            </a:extLst>
          </p:cNvPr>
          <p:cNvSpPr txBox="1"/>
          <p:nvPr/>
        </p:nvSpPr>
        <p:spPr>
          <a:xfrm>
            <a:off x="198438" y="600100"/>
            <a:ext cx="8080375" cy="338554"/>
          </a:xfrm>
          <a:prstGeom prst="rect">
            <a:avLst/>
          </a:prstGeom>
          <a:noFill/>
        </p:spPr>
        <p:txBody>
          <a:bodyPr wrap="square" rtlCol="0">
            <a:spAutoFit/>
          </a:bodyPr>
          <a:lstStyle/>
          <a:p>
            <a:r>
              <a:rPr lang="en-GB" sz="1600" dirty="0">
                <a:latin typeface="Dubai" panose="020B0503030403030204" pitchFamily="34" charset="-78"/>
                <a:cs typeface="Dubai" panose="020B0503030403030204" pitchFamily="34" charset="-78"/>
              </a:rPr>
              <a:t>e</a:t>
            </a:r>
            <a:r>
              <a:rPr lang="en-DE" sz="1600" dirty="0">
                <a:latin typeface="Dubai" panose="020B0503030403030204" pitchFamily="34" charset="-78"/>
                <a:cs typeface="Dubai" panose="020B0503030403030204" pitchFamily="34" charset="-78"/>
              </a:rPr>
              <a:t>stimated (questionnaire) vs reviewed from </a:t>
            </a:r>
            <a:r>
              <a:rPr lang="de-DE" sz="1600" dirty="0" err="1">
                <a:latin typeface="Dubai" panose="020B0503030403030204" pitchFamily="34" charset="-78"/>
                <a:cs typeface="Dubai" panose="020B0503030403030204" pitchFamily="34" charset="-78"/>
              </a:rPr>
              <a:t>random</a:t>
            </a:r>
            <a:r>
              <a:rPr lang="de-DE" sz="1600" dirty="0">
                <a:latin typeface="Dubai" panose="020B0503030403030204" pitchFamily="34" charset="-78"/>
                <a:cs typeface="Dubai" panose="020B0503030403030204" pitchFamily="34" charset="-78"/>
              </a:rPr>
              <a:t> </a:t>
            </a:r>
            <a:r>
              <a:rPr lang="en-DE" sz="1600" dirty="0">
                <a:latin typeface="Dubai" panose="020B0503030403030204" pitchFamily="34" charset="-78"/>
                <a:cs typeface="Dubai" panose="020B0503030403030204" pitchFamily="34" charset="-78"/>
              </a:rPr>
              <a:t>discharge letter</a:t>
            </a:r>
            <a:r>
              <a:rPr lang="de-DE" sz="1600" dirty="0">
                <a:latin typeface="Dubai" panose="020B0503030403030204" pitchFamily="34" charset="-78"/>
                <a:cs typeface="Dubai" panose="020B0503030403030204" pitchFamily="34" charset="-78"/>
              </a:rPr>
              <a:t>s</a:t>
            </a:r>
            <a:r>
              <a:rPr lang="en-DE" sz="1600" dirty="0">
                <a:latin typeface="Dubai" panose="020B0503030403030204" pitchFamily="34" charset="-78"/>
                <a:cs typeface="Dubai" panose="020B0503030403030204" pitchFamily="34" charset="-78"/>
              </a:rPr>
              <a:t> (practical task</a:t>
            </a:r>
            <a:r>
              <a:rPr lang="de-DE" sz="1600" dirty="0">
                <a:latin typeface="Dubai" panose="020B0503030403030204" pitchFamily="34" charset="-78"/>
                <a:cs typeface="Dubai" panose="020B0503030403030204" pitchFamily="34" charset="-78"/>
              </a:rPr>
              <a:t> B</a:t>
            </a:r>
            <a:r>
              <a:rPr lang="en-DE" sz="1600" dirty="0">
                <a:latin typeface="Dubai" panose="020B0503030403030204" pitchFamily="34" charset="-78"/>
                <a:cs typeface="Dubai" panose="020B0503030403030204" pitchFamily="34" charset="-78"/>
              </a:rPr>
              <a:t>)</a:t>
            </a:r>
          </a:p>
        </p:txBody>
      </p:sp>
      <p:sp>
        <p:nvSpPr>
          <p:cNvPr id="11" name="TextBox 14">
            <a:extLst>
              <a:ext uri="{FF2B5EF4-FFF2-40B4-BE49-F238E27FC236}">
                <a16:creationId xmlns:a16="http://schemas.microsoft.com/office/drawing/2014/main" id="{01BE52C5-D29E-436A-1AA0-83FBCCFCE049}"/>
              </a:ext>
            </a:extLst>
          </p:cNvPr>
          <p:cNvSpPr txBox="1">
            <a:spLocks noChangeArrowheads="1"/>
          </p:cNvSpPr>
          <p:nvPr/>
        </p:nvSpPr>
        <p:spPr bwMode="auto">
          <a:xfrm>
            <a:off x="198438" y="154140"/>
            <a:ext cx="87645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en-DE" altLang="en-DE" sz="2400" b="1" dirty="0">
                <a:solidFill>
                  <a:schemeClr val="tx2"/>
                </a:solidFill>
                <a:latin typeface="Dubai" panose="020B0503030403030204" pitchFamily="34" charset="-78"/>
                <a:cs typeface="Dubai" panose="020B0503030403030204" pitchFamily="34" charset="-78"/>
              </a:rPr>
              <a:t>Height percentile routinely reported</a:t>
            </a:r>
            <a:r>
              <a:rPr lang="de-DE" altLang="en-DE" sz="2400" b="1" dirty="0">
                <a:solidFill>
                  <a:schemeClr val="tx2"/>
                </a:solidFill>
                <a:latin typeface="Dubai" panose="020B0503030403030204" pitchFamily="34" charset="-78"/>
                <a:cs typeface="Dubai" panose="020B0503030403030204" pitchFamily="34" charset="-78"/>
              </a:rPr>
              <a:t> in </a:t>
            </a:r>
            <a:r>
              <a:rPr lang="de-DE" altLang="en-DE" sz="2400" b="1" dirty="0" err="1">
                <a:solidFill>
                  <a:schemeClr val="tx2"/>
                </a:solidFill>
                <a:latin typeface="Dubai" panose="020B0503030403030204" pitchFamily="34" charset="-78"/>
                <a:cs typeface="Dubai" panose="020B0503030403030204" pitchFamily="34" charset="-78"/>
              </a:rPr>
              <a:t>letters</a:t>
            </a:r>
            <a:r>
              <a:rPr lang="de-DE" altLang="en-DE" sz="2400" b="1" dirty="0">
                <a:solidFill>
                  <a:schemeClr val="tx2"/>
                </a:solidFill>
                <a:latin typeface="Dubai" panose="020B0503030403030204" pitchFamily="34" charset="-78"/>
                <a:cs typeface="Dubai" panose="020B0503030403030204" pitchFamily="34" charset="-78"/>
              </a:rPr>
              <a:t> versus </a:t>
            </a:r>
            <a:r>
              <a:rPr lang="de-DE" altLang="en-DE" sz="2400" b="1" dirty="0" err="1">
                <a:solidFill>
                  <a:schemeClr val="tx2"/>
                </a:solidFill>
                <a:latin typeface="Dubai" panose="020B0503030403030204" pitchFamily="34" charset="-78"/>
                <a:cs typeface="Dubai" panose="020B0503030403030204" pitchFamily="34" charset="-78"/>
              </a:rPr>
              <a:t>estimates</a:t>
            </a:r>
            <a:r>
              <a:rPr lang="de-DE" altLang="en-DE" sz="2400" b="1" dirty="0">
                <a:solidFill>
                  <a:schemeClr val="tx2"/>
                </a:solidFill>
                <a:latin typeface="Dubai" panose="020B0503030403030204" pitchFamily="34" charset="-78"/>
                <a:cs typeface="Dubai" panose="020B0503030403030204" pitchFamily="34" charset="-78"/>
              </a:rPr>
              <a:t> </a:t>
            </a:r>
            <a:endParaRPr lang="en-DE" altLang="en-DE" sz="2400" b="1" dirty="0">
              <a:solidFill>
                <a:schemeClr val="tx2"/>
              </a:solidFill>
              <a:latin typeface="Dubai" panose="020B0503030403030204" pitchFamily="34" charset="-78"/>
              <a:cs typeface="Dubai" panose="020B0503030403030204" pitchFamily="34" charset="-78"/>
            </a:endParaRPr>
          </a:p>
        </p:txBody>
      </p:sp>
      <p:sp>
        <p:nvSpPr>
          <p:cNvPr id="2" name="Rectangle 1">
            <a:extLst>
              <a:ext uri="{FF2B5EF4-FFF2-40B4-BE49-F238E27FC236}">
                <a16:creationId xmlns:a16="http://schemas.microsoft.com/office/drawing/2014/main" id="{B79F5CF2-91E3-39D4-228B-01533F51C3D6}"/>
              </a:ext>
            </a:extLst>
          </p:cNvPr>
          <p:cNvSpPr/>
          <p:nvPr/>
        </p:nvSpPr>
        <p:spPr>
          <a:xfrm>
            <a:off x="361156" y="3435845"/>
            <a:ext cx="1933831" cy="576064"/>
          </a:xfrm>
          <a:prstGeom prst="rect">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DE">
              <a:latin typeface="Corbel" panose="020B0503020204020204" pitchFamily="34" charset="0"/>
            </a:endParaRPr>
          </a:p>
        </p:txBody>
      </p:sp>
      <p:sp>
        <p:nvSpPr>
          <p:cNvPr id="3" name="Rectangle 2">
            <a:extLst>
              <a:ext uri="{FF2B5EF4-FFF2-40B4-BE49-F238E27FC236}">
                <a16:creationId xmlns:a16="http://schemas.microsoft.com/office/drawing/2014/main" id="{B9C8D98A-DDF6-8066-7DD1-22B475CD0A03}"/>
              </a:ext>
            </a:extLst>
          </p:cNvPr>
          <p:cNvSpPr/>
          <p:nvPr/>
        </p:nvSpPr>
        <p:spPr>
          <a:xfrm>
            <a:off x="4608004" y="3438892"/>
            <a:ext cx="2520281" cy="573017"/>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Corbel" panose="020B0503020204020204" pitchFamily="34" charset="0"/>
            </a:endParaRPr>
          </a:p>
        </p:txBody>
      </p:sp>
      <p:sp>
        <p:nvSpPr>
          <p:cNvPr id="5" name="Rectangle 4">
            <a:extLst>
              <a:ext uri="{FF2B5EF4-FFF2-40B4-BE49-F238E27FC236}">
                <a16:creationId xmlns:a16="http://schemas.microsoft.com/office/drawing/2014/main" id="{DBBA0243-3BFA-B0EE-65C5-636103E8AFC1}"/>
              </a:ext>
            </a:extLst>
          </p:cNvPr>
          <p:cNvSpPr/>
          <p:nvPr/>
        </p:nvSpPr>
        <p:spPr>
          <a:xfrm>
            <a:off x="4608004" y="1707654"/>
            <a:ext cx="1548172" cy="614516"/>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Corbel" panose="020B0503020204020204" pitchFamily="34" charset="0"/>
            </a:endParaRPr>
          </a:p>
        </p:txBody>
      </p:sp>
      <p:sp>
        <p:nvSpPr>
          <p:cNvPr id="20" name="Rectangle 19">
            <a:extLst>
              <a:ext uri="{FF2B5EF4-FFF2-40B4-BE49-F238E27FC236}">
                <a16:creationId xmlns:a16="http://schemas.microsoft.com/office/drawing/2014/main" id="{5F6F12DD-2F46-28F1-FB82-E1A279F970EF}"/>
              </a:ext>
            </a:extLst>
          </p:cNvPr>
          <p:cNvSpPr/>
          <p:nvPr/>
        </p:nvSpPr>
        <p:spPr>
          <a:xfrm>
            <a:off x="333913" y="1707654"/>
            <a:ext cx="1933830" cy="614516"/>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Corbel" panose="020B0503020204020204" pitchFamily="34" charset="0"/>
            </a:endParaRPr>
          </a:p>
        </p:txBody>
      </p:sp>
      <p:sp>
        <p:nvSpPr>
          <p:cNvPr id="6" name="TextBox 5">
            <a:extLst>
              <a:ext uri="{FF2B5EF4-FFF2-40B4-BE49-F238E27FC236}">
                <a16:creationId xmlns:a16="http://schemas.microsoft.com/office/drawing/2014/main" id="{7379FC53-D362-F9EB-0AF5-57229807248A}"/>
              </a:ext>
            </a:extLst>
          </p:cNvPr>
          <p:cNvSpPr txBox="1"/>
          <p:nvPr/>
        </p:nvSpPr>
        <p:spPr>
          <a:xfrm>
            <a:off x="740122" y="4799015"/>
            <a:ext cx="7231708" cy="276999"/>
          </a:xfrm>
          <a:prstGeom prst="rect">
            <a:avLst/>
          </a:prstGeom>
          <a:noFill/>
        </p:spPr>
        <p:txBody>
          <a:bodyPr wrap="square">
            <a:spAutoFit/>
          </a:bodyPr>
          <a:lstStyle/>
          <a:p>
            <a:pPr marL="2601913" marR="0" lvl="8"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200" b="0" i="0" u="none" strike="noStrike" kern="1200" cap="none" spc="0" normalizeH="0" baseline="0" noProof="0" dirty="0">
                <a:ln>
                  <a:noFill/>
                </a:ln>
                <a:solidFill>
                  <a:srgbClr val="073D61"/>
                </a:solidFill>
                <a:effectLst/>
                <a:uLnTx/>
                <a:uFillTx/>
                <a:latin typeface="Corbel" panose="020B0503020204020204" pitchFamily="34" charset="0"/>
                <a:ea typeface="+mn-ea"/>
              </a:rPr>
              <a:t>Litwin et al. J Ped Gastroenterol Nutr.2024- </a:t>
            </a:r>
            <a:r>
              <a:rPr kumimoji="0" lang="en-US" sz="1200" b="0" i="0" u="none" strike="noStrike" kern="1200" cap="none" spc="0" normalizeH="0" baseline="0" noProof="0" dirty="0">
                <a:ln>
                  <a:noFill/>
                </a:ln>
                <a:solidFill>
                  <a:srgbClr val="0000FF"/>
                </a:solidFill>
                <a:effectLst/>
                <a:uLnTx/>
                <a:uFillTx/>
                <a:latin typeface="Corbel" panose="020B0503020204020204" pitchFamily="34" charset="0"/>
                <a:ea typeface="+mn-ea"/>
              </a:rPr>
              <a:t>doi:10.1002/jpn3.12136</a:t>
            </a:r>
            <a:endParaRPr kumimoji="0" lang="en-US" sz="1050" b="0" i="0" u="none" strike="noStrike" kern="1200" cap="none" spc="0" normalizeH="0" baseline="0" noProof="0" dirty="0">
              <a:ln>
                <a:noFill/>
              </a:ln>
              <a:solidFill>
                <a:prstClr val="black"/>
              </a:solidFill>
              <a:effectLst/>
              <a:uLnTx/>
              <a:uFillTx/>
              <a:latin typeface="Corbel" panose="020B0503020204020204" pitchFamily="34" charset="0"/>
              <a:ea typeface="+mn-ea"/>
            </a:endParaRPr>
          </a:p>
        </p:txBody>
      </p:sp>
      <p:sp>
        <p:nvSpPr>
          <p:cNvPr id="7" name="TextBox 6">
            <a:extLst>
              <a:ext uri="{FF2B5EF4-FFF2-40B4-BE49-F238E27FC236}">
                <a16:creationId xmlns:a16="http://schemas.microsoft.com/office/drawing/2014/main" id="{DBCDF410-1110-AAFF-48DE-2B4D31FFE6D4}"/>
              </a:ext>
            </a:extLst>
          </p:cNvPr>
          <p:cNvSpPr txBox="1"/>
          <p:nvPr/>
        </p:nvSpPr>
        <p:spPr>
          <a:xfrm>
            <a:off x="827584" y="1255337"/>
            <a:ext cx="2088232" cy="307777"/>
          </a:xfrm>
          <a:prstGeom prst="rect">
            <a:avLst/>
          </a:prstGeom>
          <a:noFill/>
        </p:spPr>
        <p:txBody>
          <a:bodyPr wrap="square" rtlCol="0">
            <a:spAutoFit/>
          </a:bodyPr>
          <a:lstStyle/>
          <a:p>
            <a:r>
              <a:rPr lang="de-DE" sz="1400" b="1" dirty="0">
                <a:latin typeface="Corbel" panose="020B0503020204020204" pitchFamily="34" charset="0"/>
              </a:rPr>
              <a:t>GI </a:t>
            </a:r>
            <a:r>
              <a:rPr lang="de-DE" sz="1400" b="1" dirty="0" err="1">
                <a:latin typeface="Corbel" panose="020B0503020204020204" pitchFamily="34" charset="0"/>
              </a:rPr>
              <a:t>or</a:t>
            </a:r>
            <a:r>
              <a:rPr lang="de-DE" sz="1400" b="1" dirty="0">
                <a:latin typeface="Corbel" panose="020B0503020204020204" pitchFamily="34" charset="0"/>
              </a:rPr>
              <a:t> </a:t>
            </a:r>
            <a:r>
              <a:rPr lang="de-DE" sz="1400" b="1" dirty="0" err="1">
                <a:latin typeface="Corbel" panose="020B0503020204020204" pitchFamily="34" charset="0"/>
              </a:rPr>
              <a:t>liver</a:t>
            </a:r>
            <a:r>
              <a:rPr lang="de-DE" sz="1400" b="1" dirty="0">
                <a:latin typeface="Corbel" panose="020B0503020204020204" pitchFamily="34" charset="0"/>
              </a:rPr>
              <a:t> </a:t>
            </a:r>
            <a:r>
              <a:rPr lang="en-DE" sz="1400" b="1" dirty="0">
                <a:latin typeface="Corbel" panose="020B0503020204020204" pitchFamily="34" charset="0"/>
              </a:rPr>
              <a:t> patients</a:t>
            </a:r>
          </a:p>
        </p:txBody>
      </p:sp>
      <p:sp>
        <p:nvSpPr>
          <p:cNvPr id="12" name="TextBox 11">
            <a:extLst>
              <a:ext uri="{FF2B5EF4-FFF2-40B4-BE49-F238E27FC236}">
                <a16:creationId xmlns:a16="http://schemas.microsoft.com/office/drawing/2014/main" id="{BAD7068E-F601-74B2-132C-099C3375753E}"/>
              </a:ext>
            </a:extLst>
          </p:cNvPr>
          <p:cNvSpPr txBox="1"/>
          <p:nvPr/>
        </p:nvSpPr>
        <p:spPr>
          <a:xfrm>
            <a:off x="5004048" y="1279060"/>
            <a:ext cx="2592288" cy="307777"/>
          </a:xfrm>
          <a:prstGeom prst="rect">
            <a:avLst/>
          </a:prstGeom>
          <a:noFill/>
        </p:spPr>
        <p:txBody>
          <a:bodyPr wrap="square" rtlCol="0">
            <a:spAutoFit/>
          </a:bodyPr>
          <a:lstStyle/>
          <a:p>
            <a:r>
              <a:rPr lang="en-DE" sz="1400" b="1" dirty="0">
                <a:latin typeface="Corbel" panose="020B0503020204020204" pitchFamily="34" charset="0"/>
              </a:rPr>
              <a:t>General </a:t>
            </a:r>
            <a:r>
              <a:rPr lang="de-DE" sz="1400" b="1" dirty="0" err="1">
                <a:latin typeface="Corbel" panose="020B0503020204020204" pitchFamily="34" charset="0"/>
              </a:rPr>
              <a:t>paediatric</a:t>
            </a:r>
            <a:r>
              <a:rPr lang="de-DE" sz="1400" b="1" dirty="0">
                <a:latin typeface="Corbel" panose="020B0503020204020204" pitchFamily="34" charset="0"/>
              </a:rPr>
              <a:t> </a:t>
            </a:r>
            <a:r>
              <a:rPr lang="en-DE" sz="1400" b="1" dirty="0">
                <a:latin typeface="Corbel" panose="020B0503020204020204" pitchFamily="34" charset="0"/>
              </a:rPr>
              <a:t>patients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844D545-71D9-15CF-8DE6-04187412D414}"/>
              </a:ext>
            </a:extLst>
          </p:cNvPr>
          <p:cNvSpPr txBox="1"/>
          <p:nvPr/>
        </p:nvSpPr>
        <p:spPr>
          <a:xfrm>
            <a:off x="395536" y="339502"/>
            <a:ext cx="7794625" cy="830997"/>
          </a:xfrm>
          <a:prstGeom prst="rect">
            <a:avLst/>
          </a:prstGeom>
          <a:noFill/>
        </p:spPr>
        <p:txBody>
          <a:bodyPr>
            <a:spAutoFit/>
          </a:bodyPr>
          <a:lstStyle/>
          <a:p>
            <a:pPr algn="ctr" eaLnBrk="1" hangingPunct="1">
              <a:defRPr/>
            </a:pPr>
            <a:r>
              <a:rPr lang="en-DE" sz="2800" b="1" dirty="0">
                <a:solidFill>
                  <a:schemeClr val="tx2"/>
                </a:solidFill>
                <a:latin typeface="Dubai" panose="020B0503030403030204" pitchFamily="34" charset="-78"/>
                <a:cs typeface="Dubai" panose="020B0503030403030204" pitchFamily="34" charset="-78"/>
              </a:rPr>
              <a:t>Educational materials on anthropometrics</a:t>
            </a:r>
            <a:r>
              <a:rPr lang="de-DE" sz="2800" b="1" dirty="0">
                <a:solidFill>
                  <a:schemeClr val="tx2"/>
                </a:solidFill>
                <a:latin typeface="Dubai" panose="020B0503030403030204" pitchFamily="34" charset="-78"/>
                <a:cs typeface="Dubai" panose="020B0503030403030204" pitchFamily="34" charset="-78"/>
              </a:rPr>
              <a:t> </a:t>
            </a:r>
          </a:p>
          <a:p>
            <a:pPr algn="ctr" eaLnBrk="1" hangingPunct="1">
              <a:defRPr/>
            </a:pPr>
            <a:r>
              <a:rPr lang="de-DE" sz="2000" b="1" dirty="0" err="1">
                <a:solidFill>
                  <a:schemeClr val="tx2"/>
                </a:solidFill>
                <a:latin typeface="Dubai" panose="020B0503030403030204" pitchFamily="34" charset="-78"/>
                <a:cs typeface="Dubai" panose="020B0503030403030204" pitchFamily="34" charset="-78"/>
              </a:rPr>
              <a:t>Available</a:t>
            </a:r>
            <a:r>
              <a:rPr lang="de-DE" sz="2000" b="1" dirty="0">
                <a:solidFill>
                  <a:schemeClr val="tx2"/>
                </a:solidFill>
                <a:latin typeface="Dubai" panose="020B0503030403030204" pitchFamily="34" charset="-78"/>
                <a:cs typeface="Dubai" panose="020B0503030403030204" pitchFamily="34" charset="-78"/>
              </a:rPr>
              <a:t> in </a:t>
            </a:r>
            <a:r>
              <a:rPr lang="de-DE" sz="2000" b="1" dirty="0" err="1">
                <a:solidFill>
                  <a:schemeClr val="tx2"/>
                </a:solidFill>
                <a:latin typeface="Dubai" panose="020B0503030403030204" pitchFamily="34" charset="-78"/>
                <a:cs typeface="Dubai" panose="020B0503030403030204" pitchFamily="34" charset="-78"/>
              </a:rPr>
              <a:t>many</a:t>
            </a:r>
            <a:r>
              <a:rPr lang="de-DE" sz="2000" b="1" dirty="0">
                <a:solidFill>
                  <a:schemeClr val="tx2"/>
                </a:solidFill>
                <a:latin typeface="Dubai" panose="020B0503030403030204" pitchFamily="34" charset="-78"/>
                <a:cs typeface="Dubai" panose="020B0503030403030204" pitchFamily="34" charset="-78"/>
              </a:rPr>
              <a:t> different </a:t>
            </a:r>
            <a:r>
              <a:rPr lang="de-DE" sz="2000" b="1" dirty="0" err="1">
                <a:solidFill>
                  <a:schemeClr val="tx2"/>
                </a:solidFill>
                <a:latin typeface="Dubai" panose="020B0503030403030204" pitchFamily="34" charset="-78"/>
                <a:cs typeface="Dubai" panose="020B0503030403030204" pitchFamily="34" charset="-78"/>
              </a:rPr>
              <a:t>languages</a:t>
            </a:r>
            <a:r>
              <a:rPr lang="de-DE" sz="2000" b="1" dirty="0">
                <a:solidFill>
                  <a:schemeClr val="tx2"/>
                </a:solidFill>
                <a:latin typeface="Dubai" panose="020B0503030403030204" pitchFamily="34" charset="-78"/>
                <a:cs typeface="Dubai" panose="020B0503030403030204" pitchFamily="34" charset="-78"/>
              </a:rPr>
              <a:t> on </a:t>
            </a:r>
            <a:r>
              <a:rPr lang="de-DE" sz="2000" b="1" dirty="0" err="1">
                <a:solidFill>
                  <a:schemeClr val="tx2"/>
                </a:solidFill>
                <a:latin typeface="Dubai" panose="020B0503030403030204" pitchFamily="34" charset="-78"/>
                <a:cs typeface="Dubai" panose="020B0503030403030204" pitchFamily="34" charset="-78"/>
              </a:rPr>
              <a:t>the</a:t>
            </a:r>
            <a:r>
              <a:rPr lang="de-DE" sz="2000" b="1" dirty="0">
                <a:solidFill>
                  <a:schemeClr val="tx2"/>
                </a:solidFill>
                <a:latin typeface="Dubai" panose="020B0503030403030204" pitchFamily="34" charset="-78"/>
                <a:cs typeface="Dubai" panose="020B0503030403030204" pitchFamily="34" charset="-78"/>
              </a:rPr>
              <a:t> ESPGHAN </a:t>
            </a:r>
            <a:r>
              <a:rPr lang="de-DE" sz="2000" b="1" dirty="0" err="1">
                <a:solidFill>
                  <a:schemeClr val="tx2"/>
                </a:solidFill>
                <a:latin typeface="Dubai" panose="020B0503030403030204" pitchFamily="34" charset="-78"/>
                <a:cs typeface="Dubai" panose="020B0503030403030204" pitchFamily="34" charset="-78"/>
              </a:rPr>
              <a:t>QoC</a:t>
            </a:r>
            <a:r>
              <a:rPr lang="de-DE" sz="2000" b="1" dirty="0">
                <a:solidFill>
                  <a:schemeClr val="tx2"/>
                </a:solidFill>
                <a:latin typeface="Dubai" panose="020B0503030403030204" pitchFamily="34" charset="-78"/>
                <a:cs typeface="Dubai" panose="020B0503030403030204" pitchFamily="34" charset="-78"/>
              </a:rPr>
              <a:t> </a:t>
            </a:r>
            <a:r>
              <a:rPr lang="de-DE" sz="2000" b="1" dirty="0" err="1">
                <a:solidFill>
                  <a:schemeClr val="tx2"/>
                </a:solidFill>
                <a:latin typeface="Dubai" panose="020B0503030403030204" pitchFamily="34" charset="-78"/>
                <a:cs typeface="Dubai" panose="020B0503030403030204" pitchFamily="34" charset="-78"/>
              </a:rPr>
              <a:t>website</a:t>
            </a:r>
            <a:r>
              <a:rPr lang="en-DE" sz="2000" b="1" dirty="0">
                <a:solidFill>
                  <a:schemeClr val="tx2"/>
                </a:solidFill>
                <a:latin typeface="Dubai" panose="020B0503030403030204" pitchFamily="34" charset="-78"/>
                <a:cs typeface="Dubai" panose="020B0503030403030204" pitchFamily="34" charset="-78"/>
              </a:rPr>
              <a:t> </a:t>
            </a:r>
          </a:p>
        </p:txBody>
      </p:sp>
      <p:pic>
        <p:nvPicPr>
          <p:cNvPr id="56323" name="Grafik 1">
            <a:extLst>
              <a:ext uri="{FF2B5EF4-FFF2-40B4-BE49-F238E27FC236}">
                <a16:creationId xmlns:a16="http://schemas.microsoft.com/office/drawing/2014/main" id="{977889F0-A97C-61BF-0FA6-F15213B997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1276350"/>
            <a:ext cx="8642350" cy="329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descr="A qr code on a white background&#10;&#10;Description automatically generated">
            <a:extLst>
              <a:ext uri="{FF2B5EF4-FFF2-40B4-BE49-F238E27FC236}">
                <a16:creationId xmlns:a16="http://schemas.microsoft.com/office/drawing/2014/main" id="{CBAEC08D-118D-4151-8F17-07EF0A50A2F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2525" r="29988" b="28011"/>
          <a:stretch/>
        </p:blipFill>
        <p:spPr bwMode="auto">
          <a:xfrm>
            <a:off x="8100392" y="437014"/>
            <a:ext cx="648072" cy="635971"/>
          </a:xfrm>
          <a:prstGeom prst="rect">
            <a:avLst/>
          </a:prstGeom>
          <a:ln>
            <a:noFill/>
          </a:ln>
          <a:extLst>
            <a:ext uri="{53640926-AAD7-44D8-BBD7-CCE9431645EC}">
              <a14:shadowObscured xmlns:a14="http://schemas.microsoft.com/office/drawing/2010/main"/>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4F990-F36C-6103-B01A-18D324515DA7}"/>
              </a:ext>
            </a:extLst>
          </p:cNvPr>
          <p:cNvSpPr>
            <a:spLocks noGrp="1"/>
          </p:cNvSpPr>
          <p:nvPr>
            <p:ph type="title"/>
          </p:nvPr>
        </p:nvSpPr>
        <p:spPr>
          <a:xfrm>
            <a:off x="358775" y="155575"/>
            <a:ext cx="5940425" cy="846138"/>
          </a:xfrm>
        </p:spPr>
        <p:txBody>
          <a:bodyPr/>
          <a:lstStyle/>
          <a:p>
            <a:pPr>
              <a:defRPr/>
            </a:pPr>
            <a:r>
              <a:rPr lang="en-DE" dirty="0">
                <a:latin typeface="Dubai" panose="020B0503030403030204" pitchFamily="34" charset="-78"/>
                <a:cs typeface="Dubai" panose="020B0503030403030204" pitchFamily="34" charset="-78"/>
              </a:rPr>
              <a:t>Conclusions for practice</a:t>
            </a:r>
          </a:p>
        </p:txBody>
      </p:sp>
      <p:sp>
        <p:nvSpPr>
          <p:cNvPr id="3" name="Content Placeholder 2">
            <a:extLst>
              <a:ext uri="{FF2B5EF4-FFF2-40B4-BE49-F238E27FC236}">
                <a16:creationId xmlns:a16="http://schemas.microsoft.com/office/drawing/2014/main" id="{1810B8EA-F59D-EA45-0211-E2F6B9B2058C}"/>
              </a:ext>
            </a:extLst>
          </p:cNvPr>
          <p:cNvSpPr>
            <a:spLocks noGrp="1"/>
          </p:cNvSpPr>
          <p:nvPr>
            <p:ph idx="1"/>
          </p:nvPr>
        </p:nvSpPr>
        <p:spPr>
          <a:xfrm>
            <a:off x="323850" y="1001713"/>
            <a:ext cx="8712646" cy="3986212"/>
          </a:xfrm>
        </p:spPr>
        <p:txBody>
          <a:bodyPr/>
          <a:lstStyle/>
          <a:p>
            <a:r>
              <a:rPr lang="en-GB" altLang="en-DE" sz="2000" b="1" dirty="0">
                <a:solidFill>
                  <a:schemeClr val="tx1"/>
                </a:solidFill>
                <a:latin typeface="Dubai" panose="020B0503030403030204" pitchFamily="34" charset="-78"/>
                <a:ea typeface="Calibri" panose="020F0502020204030204" pitchFamily="34" charset="0"/>
                <a:cs typeface="Dubai" panose="020B0503030403030204" pitchFamily="34" charset="-78"/>
              </a:rPr>
              <a:t>Correct measurement and documentation </a:t>
            </a:r>
            <a:r>
              <a:rPr lang="en-GB" altLang="en-DE" sz="2000" dirty="0">
                <a:solidFill>
                  <a:schemeClr val="tx1"/>
                </a:solidFill>
                <a:latin typeface="Dubai" panose="020B0503030403030204" pitchFamily="34" charset="-78"/>
                <a:ea typeface="Calibri" panose="020F0502020204030204" pitchFamily="34" charset="0"/>
                <a:cs typeface="Dubai" panose="020B0503030403030204" pitchFamily="34" charset="-78"/>
              </a:rPr>
              <a:t>of weight, height, and also head circumference in infants and their percentiles is an </a:t>
            </a:r>
            <a:r>
              <a:rPr lang="en-GB" altLang="en-DE" sz="2000" b="1" dirty="0">
                <a:solidFill>
                  <a:schemeClr val="tx1"/>
                </a:solidFill>
                <a:latin typeface="Dubai" panose="020B0503030403030204" pitchFamily="34" charset="-78"/>
                <a:ea typeface="Calibri" panose="020F0502020204030204" pitchFamily="34" charset="0"/>
                <a:cs typeface="Dubai" panose="020B0503030403030204" pitchFamily="34" charset="-78"/>
              </a:rPr>
              <a:t>essential part of quality of care</a:t>
            </a:r>
            <a:r>
              <a:rPr lang="en-GB" altLang="en-DE" sz="2000" dirty="0">
                <a:solidFill>
                  <a:schemeClr val="tx1"/>
                </a:solidFill>
                <a:latin typeface="Dubai" panose="020B0503030403030204" pitchFamily="34" charset="-78"/>
                <a:ea typeface="Calibri" panose="020F0502020204030204" pitchFamily="34" charset="0"/>
                <a:cs typeface="Dubai" panose="020B0503030403030204" pitchFamily="34" charset="-78"/>
              </a:rPr>
              <a:t>, in both, healthy and diseased children.</a:t>
            </a:r>
          </a:p>
          <a:p>
            <a:r>
              <a:rPr lang="en-GB" altLang="en-DE" sz="2000" dirty="0">
                <a:solidFill>
                  <a:schemeClr val="tx1"/>
                </a:solidFill>
                <a:latin typeface="Dubai" panose="020B0503030403030204" pitchFamily="34" charset="-78"/>
                <a:ea typeface="Calibri" panose="020F0502020204030204" pitchFamily="34" charset="0"/>
                <a:cs typeface="Dubai" panose="020B0503030403030204" pitchFamily="34" charset="-78"/>
              </a:rPr>
              <a:t>The survey identified some </a:t>
            </a:r>
            <a:r>
              <a:rPr lang="en-GB" altLang="en-DE" sz="2000" b="1" dirty="0">
                <a:solidFill>
                  <a:schemeClr val="tx1"/>
                </a:solidFill>
                <a:latin typeface="Dubai" panose="020B0503030403030204" pitchFamily="34" charset="-78"/>
                <a:ea typeface="Calibri" panose="020F0502020204030204" pitchFamily="34" charset="0"/>
                <a:cs typeface="Dubai" panose="020B0503030403030204" pitchFamily="34" charset="-78"/>
              </a:rPr>
              <a:t>shortcomings unrelated of academic or non academic hospital</a:t>
            </a:r>
            <a:r>
              <a:rPr lang="en-GB" altLang="en-DE" sz="2000" dirty="0">
                <a:solidFill>
                  <a:schemeClr val="tx1"/>
                </a:solidFill>
                <a:latin typeface="Dubai" panose="020B0503030403030204" pitchFamily="34" charset="-78"/>
                <a:ea typeface="Calibri" panose="020F0502020204030204" pitchFamily="34" charset="0"/>
                <a:cs typeface="Dubai" panose="020B0503030403030204" pitchFamily="34" charset="-78"/>
              </a:rPr>
              <a:t>. </a:t>
            </a:r>
          </a:p>
          <a:p>
            <a:r>
              <a:rPr lang="en-GB" altLang="en-DE" sz="2000" dirty="0">
                <a:solidFill>
                  <a:schemeClr val="tx1"/>
                </a:solidFill>
                <a:latin typeface="Dubai" panose="020B0503030403030204" pitchFamily="34" charset="-78"/>
                <a:ea typeface="Calibri" panose="020F0502020204030204" pitchFamily="34" charset="0"/>
                <a:cs typeface="Dubai" panose="020B0503030403030204" pitchFamily="34" charset="-78"/>
              </a:rPr>
              <a:t>The </a:t>
            </a:r>
            <a:r>
              <a:rPr lang="en-GB" altLang="en-DE" sz="2000" b="1" dirty="0">
                <a:solidFill>
                  <a:schemeClr val="tx1"/>
                </a:solidFill>
                <a:latin typeface="Dubai" panose="020B0503030403030204" pitchFamily="34" charset="-78"/>
                <a:ea typeface="Calibri" panose="020F0502020204030204" pitchFamily="34" charset="0"/>
                <a:cs typeface="Dubai" panose="020B0503030403030204" pitchFamily="34" charset="-78"/>
              </a:rPr>
              <a:t>caring physicians </a:t>
            </a:r>
            <a:r>
              <a:rPr lang="en-GB" altLang="en-DE" sz="2000" dirty="0">
                <a:solidFill>
                  <a:schemeClr val="tx1"/>
                </a:solidFill>
                <a:latin typeface="Dubai" panose="020B0503030403030204" pitchFamily="34" charset="-78"/>
                <a:ea typeface="Calibri" panose="020F0502020204030204" pitchFamily="34" charset="0"/>
                <a:cs typeface="Dubai" panose="020B0503030403030204" pitchFamily="34" charset="-78"/>
              </a:rPr>
              <a:t>were often not aware of these deficits or </a:t>
            </a:r>
            <a:r>
              <a:rPr lang="en-GB" altLang="en-DE" sz="2000" b="1" dirty="0">
                <a:solidFill>
                  <a:schemeClr val="tx1"/>
                </a:solidFill>
                <a:latin typeface="Dubai" panose="020B0503030403030204" pitchFamily="34" charset="-78"/>
                <a:ea typeface="Calibri" panose="020F0502020204030204" pitchFamily="34" charset="0"/>
                <a:cs typeface="Dubai" panose="020B0503030403030204" pitchFamily="34" charset="-78"/>
              </a:rPr>
              <a:t>overestimated the performance </a:t>
            </a:r>
            <a:r>
              <a:rPr lang="en-GB" altLang="en-DE" sz="2000" dirty="0">
                <a:solidFill>
                  <a:schemeClr val="tx1"/>
                </a:solidFill>
                <a:latin typeface="Dubai" panose="020B0503030403030204" pitchFamily="34" charset="-78"/>
                <a:ea typeface="Calibri" panose="020F0502020204030204" pitchFamily="34" charset="0"/>
                <a:cs typeface="Dubai" panose="020B0503030403030204" pitchFamily="34" charset="-78"/>
              </a:rPr>
              <a:t>in their hospital compared to the real data.  </a:t>
            </a:r>
          </a:p>
          <a:p>
            <a:r>
              <a:rPr lang="en-GB" altLang="en-DE" sz="2000" b="1" dirty="0">
                <a:solidFill>
                  <a:schemeClr val="tx1"/>
                </a:solidFill>
                <a:latin typeface="Dubai" panose="020B0503030403030204" pitchFamily="34" charset="-78"/>
                <a:ea typeface="Calibri" panose="020F0502020204030204" pitchFamily="34" charset="0"/>
                <a:cs typeface="Dubai" panose="020B0503030403030204" pitchFamily="34" charset="-78"/>
              </a:rPr>
              <a:t>Hospital staff should be informed </a:t>
            </a:r>
            <a:r>
              <a:rPr lang="en-GB" altLang="en-DE" sz="2000" dirty="0">
                <a:solidFill>
                  <a:schemeClr val="tx1"/>
                </a:solidFill>
                <a:latin typeface="Dubai" panose="020B0503030403030204" pitchFamily="34" charset="-78"/>
                <a:ea typeface="Calibri" panose="020F0502020204030204" pitchFamily="34" charset="0"/>
                <a:cs typeface="Dubai" panose="020B0503030403030204" pitchFamily="34" charset="-78"/>
              </a:rPr>
              <a:t>on important results of their hospitals:     What is perfect? </a:t>
            </a:r>
            <a:r>
              <a:rPr lang="en-GB" altLang="en-DE" sz="2000" b="1" dirty="0">
                <a:solidFill>
                  <a:schemeClr val="tx1"/>
                </a:solidFill>
                <a:latin typeface="Dubai" panose="020B0503030403030204" pitchFamily="34" charset="-78"/>
                <a:ea typeface="Calibri" panose="020F0502020204030204" pitchFamily="34" charset="0"/>
                <a:cs typeface="Dubai" panose="020B0503030403030204" pitchFamily="34" charset="-78"/>
              </a:rPr>
              <a:t>Where is room for improvement and how to achieve this?  </a:t>
            </a:r>
          </a:p>
          <a:p>
            <a:endParaRPr lang="en-DE" altLang="en-DE" sz="1800" dirty="0">
              <a:solidFill>
                <a:srgbClr val="0E101A"/>
              </a:solidFill>
              <a:latin typeface="Calibri" panose="020F0502020204030204" pitchFamily="34" charset="0"/>
              <a:cs typeface="Calibri" panose="020F050202020403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Inhaltsplatzhalter 2">
            <a:extLst>
              <a:ext uri="{FF2B5EF4-FFF2-40B4-BE49-F238E27FC236}">
                <a16:creationId xmlns:a16="http://schemas.microsoft.com/office/drawing/2014/main" id="{7199D78D-D47B-4625-B680-4CD7142FE2B3}"/>
              </a:ext>
            </a:extLst>
          </p:cNvPr>
          <p:cNvSpPr>
            <a:spLocks noGrp="1"/>
          </p:cNvSpPr>
          <p:nvPr>
            <p:ph idx="1"/>
          </p:nvPr>
        </p:nvSpPr>
        <p:spPr/>
        <p:txBody>
          <a:bodyPr/>
          <a:lstStyle/>
          <a:p>
            <a:pPr marL="0" indent="0">
              <a:lnSpc>
                <a:spcPct val="150000"/>
              </a:lnSpc>
              <a:buFont typeface="Arial" panose="020B0604020202020204" pitchFamily="34" charset="0"/>
              <a:buNone/>
              <a:defRPr/>
            </a:pPr>
            <a:r>
              <a:rPr lang="en-GB" altLang="en-US" dirty="0">
                <a:solidFill>
                  <a:schemeClr val="accent3">
                    <a:lumMod val="75000"/>
                  </a:schemeClr>
                </a:solidFill>
                <a:latin typeface="Dubai" panose="020B0503030403030204" pitchFamily="34" charset="-78"/>
                <a:cs typeface="Dubai" panose="020B0503030403030204" pitchFamily="34" charset="-78"/>
              </a:rPr>
              <a:t>“The extent to which health care services provided to individuals and patient populations improve desired health outcomes. In order to achieve this, health care must be safe, effective, timely, efficient, equitable and people-centred.”</a:t>
            </a:r>
          </a:p>
          <a:p>
            <a:pPr>
              <a:defRPr/>
            </a:pPr>
            <a:endParaRPr lang="en-GB" altLang="en-US" dirty="0">
              <a:latin typeface="Corbel" panose="020B0503020204020204" pitchFamily="34" charset="0"/>
              <a:cs typeface="Arial" panose="020B0604020202020204" pitchFamily="34" charset="0"/>
            </a:endParaRPr>
          </a:p>
        </p:txBody>
      </p:sp>
      <p:sp>
        <p:nvSpPr>
          <p:cNvPr id="5" name="Fußzeilenplatzhalter 4">
            <a:extLst>
              <a:ext uri="{FF2B5EF4-FFF2-40B4-BE49-F238E27FC236}">
                <a16:creationId xmlns:a16="http://schemas.microsoft.com/office/drawing/2014/main" id="{F6003EA6-C8AB-4167-AD3A-B762BBF96CCC}"/>
              </a:ext>
            </a:extLst>
          </p:cNvPr>
          <p:cNvSpPr>
            <a:spLocks noGrp="1"/>
          </p:cNvSpPr>
          <p:nvPr>
            <p:ph type="ftr" sz="quarter" idx="11"/>
          </p:nvPr>
        </p:nvSpPr>
        <p:spPr>
          <a:xfrm>
            <a:off x="1979613" y="4751388"/>
            <a:ext cx="5040312" cy="269875"/>
          </a:xfrm>
          <a:prstGeom prst="rect">
            <a:avLst/>
          </a:prstGeom>
        </p:spPr>
        <p:txBody>
          <a:bodyPr vert="horz" lIns="91440" tIns="45720" rIns="91440" bIns="45720" rtlCol="0" anchor="ctr"/>
          <a:lstStyle>
            <a:defPPr>
              <a:defRPr lang="de-DE"/>
            </a:defPPr>
            <a:lvl1pPr algn="l" rtl="0" eaLnBrk="1" fontAlgn="auto" hangingPunct="1">
              <a:spcBef>
                <a:spcPts val="0"/>
              </a:spcBef>
              <a:spcAft>
                <a:spcPts val="0"/>
              </a:spcAft>
              <a:defRPr sz="1200" kern="1200">
                <a:solidFill>
                  <a:schemeClr val="tx1">
                    <a:tint val="75000"/>
                  </a:schemeClr>
                </a:solidFill>
                <a:latin typeface="Arial"/>
                <a:ea typeface="+mn-ea"/>
                <a:cs typeface="Arial"/>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a:lstStyle>
          <a:p>
            <a:pPr>
              <a:defRPr/>
            </a:pPr>
            <a:endParaRPr lang="de-AT" sz="1050" dirty="0">
              <a:latin typeface="Corbel" panose="020B0503020204020204" pitchFamily="34" charset="0"/>
            </a:endParaRPr>
          </a:p>
        </p:txBody>
      </p:sp>
      <p:pic>
        <p:nvPicPr>
          <p:cNvPr id="12294" name="Picture 1">
            <a:extLst>
              <a:ext uri="{FF2B5EF4-FFF2-40B4-BE49-F238E27FC236}">
                <a16:creationId xmlns:a16="http://schemas.microsoft.com/office/drawing/2014/main" id="{335E8A50-7563-4C45-B005-BDD6366F9FDC}"/>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7739063" y="0"/>
            <a:ext cx="1279525"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 name="Table 5">
            <a:extLst>
              <a:ext uri="{FF2B5EF4-FFF2-40B4-BE49-F238E27FC236}">
                <a16:creationId xmlns:a16="http://schemas.microsoft.com/office/drawing/2014/main" id="{9BE800EC-8EAE-4443-A99E-1DE7817A284D}"/>
              </a:ext>
            </a:extLst>
          </p:cNvPr>
          <p:cNvGraphicFramePr>
            <a:graphicFrameLocks noGrp="1"/>
          </p:cNvGraphicFramePr>
          <p:nvPr>
            <p:extLst>
              <p:ext uri="{D42A27DB-BD31-4B8C-83A1-F6EECF244321}">
                <p14:modId xmlns:p14="http://schemas.microsoft.com/office/powerpoint/2010/main" val="2330261840"/>
              </p:ext>
            </p:extLst>
          </p:nvPr>
        </p:nvGraphicFramePr>
        <p:xfrm>
          <a:off x="-180528" y="338137"/>
          <a:ext cx="7667625" cy="579438"/>
        </p:xfrm>
        <a:graphic>
          <a:graphicData uri="http://schemas.openxmlformats.org/drawingml/2006/table">
            <a:tbl>
              <a:tblPr firstRow="1" bandRow="1">
                <a:tableStyleId>{5C22544A-7EE6-4342-B048-85BDC9FD1C3A}</a:tableStyleId>
              </a:tblPr>
              <a:tblGrid>
                <a:gridCol w="7667625">
                  <a:extLst>
                    <a:ext uri="{9D8B030D-6E8A-4147-A177-3AD203B41FA5}">
                      <a16:colId xmlns:a16="http://schemas.microsoft.com/office/drawing/2014/main" val="20000"/>
                    </a:ext>
                  </a:extLst>
                </a:gridCol>
              </a:tblGrid>
              <a:tr h="579438">
                <a:tc>
                  <a:txBody>
                    <a:bodyPr/>
                    <a:lstStyle/>
                    <a:p>
                      <a:pPr algn="ctr"/>
                      <a:r>
                        <a:rPr lang="de-DE" sz="2800" dirty="0">
                          <a:solidFill>
                            <a:srgbClr val="002060"/>
                          </a:solidFill>
                          <a:latin typeface="Dubai" panose="020B0503030403030204" pitchFamily="34" charset="-78"/>
                          <a:cs typeface="Dubai" panose="020B0503030403030204" pitchFamily="34" charset="-78"/>
                        </a:rPr>
                        <a:t>WHO Definition of Quality of Care</a:t>
                      </a:r>
                      <a:endParaRPr lang="LID4096" sz="2800" dirty="0">
                        <a:solidFill>
                          <a:srgbClr val="002060"/>
                        </a:solidFill>
                        <a:latin typeface="Dubai" panose="020B0503030403030204" pitchFamily="34" charset="-78"/>
                        <a:cs typeface="Dubai" panose="020B0503030403030204" pitchFamily="34" charset="-78"/>
                      </a:endParaRPr>
                    </a:p>
                  </a:txBody>
                  <a:tcPr marL="91431" marR="91431" marT="45745" marB="45745">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Inhaltsplatzhalter 2">
            <a:extLst>
              <a:ext uri="{FF2B5EF4-FFF2-40B4-BE49-F238E27FC236}">
                <a16:creationId xmlns:a16="http://schemas.microsoft.com/office/drawing/2014/main" id="{3EF2C68E-2D82-46A9-820C-D3D60C9FE1F2}"/>
              </a:ext>
            </a:extLst>
          </p:cNvPr>
          <p:cNvSpPr>
            <a:spLocks noGrp="1"/>
          </p:cNvSpPr>
          <p:nvPr>
            <p:ph idx="1"/>
          </p:nvPr>
        </p:nvSpPr>
        <p:spPr>
          <a:xfrm>
            <a:off x="234950" y="987574"/>
            <a:ext cx="8909050" cy="2970213"/>
          </a:xfrm>
        </p:spPr>
        <p:txBody>
          <a:bodyPr/>
          <a:lstStyle/>
          <a:p>
            <a:pPr>
              <a:defRPr/>
            </a:pPr>
            <a:r>
              <a:rPr lang="en-GB" altLang="en-US" sz="1800" b="1" dirty="0">
                <a:solidFill>
                  <a:schemeClr val="accent3">
                    <a:lumMod val="75000"/>
                  </a:schemeClr>
                </a:solidFill>
                <a:latin typeface="Dubai" panose="020B0503030403030204" pitchFamily="34" charset="-78"/>
                <a:cs typeface="Dubai" panose="020B0503030403030204" pitchFamily="34" charset="-78"/>
              </a:rPr>
              <a:t>Safe.</a:t>
            </a:r>
            <a:r>
              <a:rPr lang="en-GB" altLang="en-US" sz="1800" dirty="0">
                <a:solidFill>
                  <a:schemeClr val="accent3">
                    <a:lumMod val="75000"/>
                  </a:schemeClr>
                </a:solidFill>
                <a:latin typeface="Dubai" panose="020B0503030403030204" pitchFamily="34" charset="-78"/>
                <a:cs typeface="Dubai" panose="020B0503030403030204" pitchFamily="34" charset="-78"/>
              </a:rPr>
              <a:t> </a:t>
            </a:r>
            <a:r>
              <a:rPr lang="en-GB" altLang="en-US" sz="1800" dirty="0">
                <a:solidFill>
                  <a:schemeClr val="accent1">
                    <a:lumMod val="50000"/>
                  </a:schemeClr>
                </a:solidFill>
                <a:latin typeface="Dubai" panose="020B0503030403030204" pitchFamily="34" charset="-78"/>
                <a:cs typeface="Dubai" panose="020B0503030403030204" pitchFamily="34" charset="-78"/>
              </a:rPr>
              <a:t>Delivering health care that minimizes risks and harm to service users, including avoiding preventable injuries and reducing medical errors.</a:t>
            </a:r>
          </a:p>
          <a:p>
            <a:pPr>
              <a:defRPr/>
            </a:pPr>
            <a:r>
              <a:rPr lang="en-GB" altLang="en-US" sz="1800" b="1" dirty="0">
                <a:solidFill>
                  <a:schemeClr val="accent3">
                    <a:lumMod val="75000"/>
                  </a:schemeClr>
                </a:solidFill>
                <a:latin typeface="Dubai" panose="020B0503030403030204" pitchFamily="34" charset="-78"/>
                <a:cs typeface="Dubai" panose="020B0503030403030204" pitchFamily="34" charset="-78"/>
              </a:rPr>
              <a:t>Effective.</a:t>
            </a:r>
            <a:r>
              <a:rPr lang="en-GB" altLang="en-US" sz="1800" dirty="0">
                <a:solidFill>
                  <a:schemeClr val="accent3">
                    <a:lumMod val="75000"/>
                  </a:schemeClr>
                </a:solidFill>
                <a:latin typeface="Dubai" panose="020B0503030403030204" pitchFamily="34" charset="-78"/>
                <a:cs typeface="Dubai" panose="020B0503030403030204" pitchFamily="34" charset="-78"/>
              </a:rPr>
              <a:t> </a:t>
            </a:r>
            <a:r>
              <a:rPr lang="en-GB" altLang="en-US" sz="1800" dirty="0">
                <a:solidFill>
                  <a:schemeClr val="accent1">
                    <a:lumMod val="50000"/>
                  </a:schemeClr>
                </a:solidFill>
                <a:latin typeface="Dubai" panose="020B0503030403030204" pitchFamily="34" charset="-78"/>
                <a:cs typeface="Dubai" panose="020B0503030403030204" pitchFamily="34" charset="-78"/>
              </a:rPr>
              <a:t>Providing services based on scientific knowledge and evidence-based guidelines.</a:t>
            </a:r>
          </a:p>
          <a:p>
            <a:pPr>
              <a:defRPr/>
            </a:pPr>
            <a:r>
              <a:rPr lang="en-GB" altLang="en-US" sz="1800" b="1" dirty="0">
                <a:solidFill>
                  <a:schemeClr val="accent3">
                    <a:lumMod val="75000"/>
                  </a:schemeClr>
                </a:solidFill>
                <a:latin typeface="Dubai" panose="020B0503030403030204" pitchFamily="34" charset="-78"/>
                <a:cs typeface="Dubai" panose="020B0503030403030204" pitchFamily="34" charset="-78"/>
              </a:rPr>
              <a:t>Timely.</a:t>
            </a:r>
            <a:r>
              <a:rPr lang="en-GB" altLang="en-US" sz="1800" dirty="0">
                <a:solidFill>
                  <a:schemeClr val="accent3">
                    <a:lumMod val="75000"/>
                  </a:schemeClr>
                </a:solidFill>
                <a:latin typeface="Dubai" panose="020B0503030403030204" pitchFamily="34" charset="-78"/>
                <a:cs typeface="Dubai" panose="020B0503030403030204" pitchFamily="34" charset="-78"/>
              </a:rPr>
              <a:t> </a:t>
            </a:r>
            <a:r>
              <a:rPr lang="en-GB" altLang="en-US" sz="1800" dirty="0">
                <a:solidFill>
                  <a:schemeClr val="accent1">
                    <a:lumMod val="50000"/>
                  </a:schemeClr>
                </a:solidFill>
                <a:latin typeface="Dubai" panose="020B0503030403030204" pitchFamily="34" charset="-78"/>
                <a:cs typeface="Dubai" panose="020B0503030403030204" pitchFamily="34" charset="-78"/>
              </a:rPr>
              <a:t>Reducing delays in providing and receiving health care.</a:t>
            </a:r>
          </a:p>
          <a:p>
            <a:pPr>
              <a:defRPr/>
            </a:pPr>
            <a:r>
              <a:rPr lang="en-GB" altLang="en-US" sz="1800" b="1" dirty="0">
                <a:solidFill>
                  <a:schemeClr val="accent3">
                    <a:lumMod val="75000"/>
                  </a:schemeClr>
                </a:solidFill>
                <a:latin typeface="Dubai" panose="020B0503030403030204" pitchFamily="34" charset="-78"/>
                <a:cs typeface="Dubai" panose="020B0503030403030204" pitchFamily="34" charset="-78"/>
              </a:rPr>
              <a:t>Efficient.</a:t>
            </a:r>
            <a:r>
              <a:rPr lang="en-GB" altLang="en-US" sz="1800" dirty="0">
                <a:solidFill>
                  <a:schemeClr val="accent3">
                    <a:lumMod val="75000"/>
                  </a:schemeClr>
                </a:solidFill>
                <a:latin typeface="Dubai" panose="020B0503030403030204" pitchFamily="34" charset="-78"/>
                <a:cs typeface="Dubai" panose="020B0503030403030204" pitchFamily="34" charset="-78"/>
              </a:rPr>
              <a:t> </a:t>
            </a:r>
            <a:r>
              <a:rPr lang="en-GB" altLang="en-US" sz="1800" dirty="0">
                <a:solidFill>
                  <a:schemeClr val="accent1">
                    <a:lumMod val="50000"/>
                  </a:schemeClr>
                </a:solidFill>
                <a:latin typeface="Dubai" panose="020B0503030403030204" pitchFamily="34" charset="-78"/>
                <a:cs typeface="Dubai" panose="020B0503030403030204" pitchFamily="34" charset="-78"/>
              </a:rPr>
              <a:t>Delivering health care in a manner that maximizes resource use and avoids waste.</a:t>
            </a:r>
          </a:p>
          <a:p>
            <a:pPr>
              <a:defRPr/>
            </a:pPr>
            <a:r>
              <a:rPr lang="en-GB" altLang="en-US" sz="1800" b="1" dirty="0">
                <a:solidFill>
                  <a:schemeClr val="accent3">
                    <a:lumMod val="75000"/>
                  </a:schemeClr>
                </a:solidFill>
                <a:latin typeface="Dubai" panose="020B0503030403030204" pitchFamily="34" charset="-78"/>
                <a:cs typeface="Dubai" panose="020B0503030403030204" pitchFamily="34" charset="-78"/>
              </a:rPr>
              <a:t>Equitable.</a:t>
            </a:r>
            <a:r>
              <a:rPr lang="en-GB" altLang="en-US" sz="1800" dirty="0">
                <a:solidFill>
                  <a:schemeClr val="accent1">
                    <a:lumMod val="50000"/>
                  </a:schemeClr>
                </a:solidFill>
                <a:latin typeface="Dubai" panose="020B0503030403030204" pitchFamily="34" charset="-78"/>
                <a:cs typeface="Dubai" panose="020B0503030403030204" pitchFamily="34" charset="-78"/>
              </a:rPr>
              <a:t> Delivering health care that does not differ in quality according to personal characteristics such as gender, race, ethnicity, geographical location or socioeconomic status.</a:t>
            </a:r>
          </a:p>
          <a:p>
            <a:pPr>
              <a:defRPr/>
            </a:pPr>
            <a:r>
              <a:rPr lang="en-GB" altLang="en-US" sz="1800" b="1" dirty="0">
                <a:solidFill>
                  <a:schemeClr val="accent3">
                    <a:lumMod val="75000"/>
                  </a:schemeClr>
                </a:solidFill>
                <a:latin typeface="Dubai" panose="020B0503030403030204" pitchFamily="34" charset="-78"/>
                <a:cs typeface="Dubai" panose="020B0503030403030204" pitchFamily="34" charset="-78"/>
              </a:rPr>
              <a:t>People-centred.</a:t>
            </a:r>
            <a:r>
              <a:rPr lang="en-GB" altLang="en-US" sz="1800" dirty="0">
                <a:solidFill>
                  <a:schemeClr val="accent3">
                    <a:lumMod val="75000"/>
                  </a:schemeClr>
                </a:solidFill>
                <a:latin typeface="Dubai" panose="020B0503030403030204" pitchFamily="34" charset="-78"/>
                <a:cs typeface="Dubai" panose="020B0503030403030204" pitchFamily="34" charset="-78"/>
              </a:rPr>
              <a:t> </a:t>
            </a:r>
            <a:r>
              <a:rPr lang="en-GB" altLang="en-US" sz="1800" dirty="0">
                <a:solidFill>
                  <a:schemeClr val="accent1">
                    <a:lumMod val="50000"/>
                  </a:schemeClr>
                </a:solidFill>
                <a:latin typeface="Dubai" panose="020B0503030403030204" pitchFamily="34" charset="-78"/>
                <a:cs typeface="Dubai" panose="020B0503030403030204" pitchFamily="34" charset="-78"/>
              </a:rPr>
              <a:t>Providing care that takes into account the preferences and aspirations of individual service users and the culture of their community.</a:t>
            </a:r>
          </a:p>
          <a:p>
            <a:pPr>
              <a:defRPr/>
            </a:pPr>
            <a:endParaRPr lang="en-GB" altLang="en-US" sz="1800" dirty="0">
              <a:solidFill>
                <a:schemeClr val="accent3">
                  <a:lumMod val="75000"/>
                </a:schemeClr>
              </a:solidFill>
              <a:latin typeface="Corbel" panose="020B0503020204020204" pitchFamily="34" charset="0"/>
              <a:cs typeface="Arial" panose="020B0604020202020204" pitchFamily="34" charset="0"/>
            </a:endParaRPr>
          </a:p>
        </p:txBody>
      </p:sp>
      <p:pic>
        <p:nvPicPr>
          <p:cNvPr id="13318" name="Picture 6">
            <a:extLst>
              <a:ext uri="{FF2B5EF4-FFF2-40B4-BE49-F238E27FC236}">
                <a16:creationId xmlns:a16="http://schemas.microsoft.com/office/drawing/2014/main" id="{DED04BC5-C763-4C9D-9350-7F648FDD5BA1}"/>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7808913" y="0"/>
            <a:ext cx="1244600"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 name="Table 5">
            <a:extLst>
              <a:ext uri="{FF2B5EF4-FFF2-40B4-BE49-F238E27FC236}">
                <a16:creationId xmlns:a16="http://schemas.microsoft.com/office/drawing/2014/main" id="{FD34C662-C770-428D-B2EE-DAE51A4631BB}"/>
              </a:ext>
            </a:extLst>
          </p:cNvPr>
          <p:cNvGraphicFramePr>
            <a:graphicFrameLocks noGrp="1"/>
          </p:cNvGraphicFramePr>
          <p:nvPr>
            <p:extLst>
              <p:ext uri="{D42A27DB-BD31-4B8C-83A1-F6EECF244321}">
                <p14:modId xmlns:p14="http://schemas.microsoft.com/office/powerpoint/2010/main" val="3689204613"/>
              </p:ext>
            </p:extLst>
          </p:nvPr>
        </p:nvGraphicFramePr>
        <p:xfrm>
          <a:off x="-108520" y="350044"/>
          <a:ext cx="7667625" cy="579438"/>
        </p:xfrm>
        <a:graphic>
          <a:graphicData uri="http://schemas.openxmlformats.org/drawingml/2006/table">
            <a:tbl>
              <a:tblPr firstRow="1" bandRow="1">
                <a:tableStyleId>{5C22544A-7EE6-4342-B048-85BDC9FD1C3A}</a:tableStyleId>
              </a:tblPr>
              <a:tblGrid>
                <a:gridCol w="7667625">
                  <a:extLst>
                    <a:ext uri="{9D8B030D-6E8A-4147-A177-3AD203B41FA5}">
                      <a16:colId xmlns:a16="http://schemas.microsoft.com/office/drawing/2014/main" val="20000"/>
                    </a:ext>
                  </a:extLst>
                </a:gridCol>
              </a:tblGrid>
              <a:tr h="579438">
                <a:tc>
                  <a:txBody>
                    <a:bodyPr/>
                    <a:lstStyle/>
                    <a:p>
                      <a:pPr algn="ctr"/>
                      <a:r>
                        <a:rPr lang="de-DE" sz="2800" dirty="0">
                          <a:solidFill>
                            <a:srgbClr val="002060"/>
                          </a:solidFill>
                          <a:latin typeface="Dubai" panose="020B0503030403030204" pitchFamily="34" charset="-78"/>
                          <a:cs typeface="Dubai" panose="020B0503030403030204" pitchFamily="34" charset="-78"/>
                        </a:rPr>
                        <a:t>WHO Definition of Quality of Care</a:t>
                      </a:r>
                      <a:endParaRPr lang="LID4096" sz="2800" dirty="0">
                        <a:solidFill>
                          <a:srgbClr val="002060"/>
                        </a:solidFill>
                        <a:latin typeface="Dubai" panose="020B0503030403030204" pitchFamily="34" charset="-78"/>
                        <a:cs typeface="Dubai" panose="020B0503030403030204" pitchFamily="34" charset="-78"/>
                      </a:endParaRPr>
                    </a:p>
                  </a:txBody>
                  <a:tcPr marL="91431" marR="91431" marT="45745" marB="45745">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Inhaltsplatzhalter 2">
            <a:extLst>
              <a:ext uri="{FF2B5EF4-FFF2-40B4-BE49-F238E27FC236}">
                <a16:creationId xmlns:a16="http://schemas.microsoft.com/office/drawing/2014/main" id="{B48DDA85-7144-486C-A525-804DDA9A20CF}"/>
              </a:ext>
            </a:extLst>
          </p:cNvPr>
          <p:cNvSpPr>
            <a:spLocks noGrp="1"/>
          </p:cNvSpPr>
          <p:nvPr>
            <p:ph idx="1"/>
          </p:nvPr>
        </p:nvSpPr>
        <p:spPr/>
        <p:txBody>
          <a:bodyPr/>
          <a:lstStyle/>
          <a:p>
            <a:pPr>
              <a:defRPr/>
            </a:pPr>
            <a:r>
              <a:rPr lang="en-GB" altLang="en-US" dirty="0">
                <a:solidFill>
                  <a:schemeClr val="accent3">
                    <a:lumMod val="75000"/>
                  </a:schemeClr>
                </a:solidFill>
                <a:latin typeface="Dubai" panose="020B0503030403030204" pitchFamily="34" charset="-78"/>
                <a:cs typeface="Dubai" panose="020B0503030403030204" pitchFamily="34" charset="-78"/>
              </a:rPr>
              <a:t>Competent and motivated health-care professionals </a:t>
            </a:r>
          </a:p>
          <a:p>
            <a:pPr marL="0" indent="0">
              <a:buFont typeface="Arial" panose="020B0604020202020204" pitchFamily="34" charset="0"/>
              <a:buNone/>
              <a:defRPr/>
            </a:pPr>
            <a:endParaRPr lang="en-GB" altLang="en-US" dirty="0">
              <a:solidFill>
                <a:schemeClr val="accent3">
                  <a:lumMod val="75000"/>
                </a:schemeClr>
              </a:solidFill>
              <a:latin typeface="Dubai" panose="020B0503030403030204" pitchFamily="34" charset="-78"/>
              <a:cs typeface="Dubai" panose="020B0503030403030204" pitchFamily="34" charset="-78"/>
            </a:endParaRPr>
          </a:p>
          <a:p>
            <a:pPr>
              <a:defRPr/>
            </a:pPr>
            <a:r>
              <a:rPr lang="en-GB" altLang="en-US" dirty="0">
                <a:solidFill>
                  <a:schemeClr val="accent3">
                    <a:lumMod val="75000"/>
                  </a:schemeClr>
                </a:solidFill>
                <a:latin typeface="Dubai" panose="020B0503030403030204" pitchFamily="34" charset="-78"/>
                <a:cs typeface="Dubai" panose="020B0503030403030204" pitchFamily="34" charset="-78"/>
              </a:rPr>
              <a:t>Effective communication </a:t>
            </a:r>
          </a:p>
          <a:p>
            <a:pPr marL="0" indent="0">
              <a:buFont typeface="Arial" panose="020B0604020202020204" pitchFamily="34" charset="0"/>
              <a:buNone/>
              <a:defRPr/>
            </a:pPr>
            <a:endParaRPr lang="en-GB" altLang="en-US" dirty="0">
              <a:solidFill>
                <a:schemeClr val="accent3">
                  <a:lumMod val="75000"/>
                </a:schemeClr>
              </a:solidFill>
              <a:latin typeface="Dubai" panose="020B0503030403030204" pitchFamily="34" charset="-78"/>
              <a:cs typeface="Dubai" panose="020B0503030403030204" pitchFamily="34" charset="-78"/>
            </a:endParaRPr>
          </a:p>
          <a:p>
            <a:pPr>
              <a:defRPr/>
            </a:pPr>
            <a:r>
              <a:rPr lang="en-GB" altLang="en-US" dirty="0">
                <a:solidFill>
                  <a:schemeClr val="accent3">
                    <a:lumMod val="75000"/>
                  </a:schemeClr>
                </a:solidFill>
                <a:latin typeface="Dubai" panose="020B0503030403030204" pitchFamily="34" charset="-78"/>
                <a:cs typeface="Dubai" panose="020B0503030403030204" pitchFamily="34" charset="-78"/>
              </a:rPr>
              <a:t>Community engagement </a:t>
            </a:r>
          </a:p>
          <a:p>
            <a:pPr>
              <a:defRPr/>
            </a:pPr>
            <a:endParaRPr lang="en-GB" altLang="en-US" b="1" dirty="0">
              <a:latin typeface="Corbel" panose="020B0503020204020204" pitchFamily="34" charset="0"/>
              <a:cs typeface="Arial" panose="020B0604020202020204" pitchFamily="34" charset="0"/>
            </a:endParaRPr>
          </a:p>
        </p:txBody>
      </p:sp>
      <p:sp>
        <p:nvSpPr>
          <p:cNvPr id="14342" name="Freeform 37">
            <a:extLst>
              <a:ext uri="{FF2B5EF4-FFF2-40B4-BE49-F238E27FC236}">
                <a16:creationId xmlns:a16="http://schemas.microsoft.com/office/drawing/2014/main" id="{8DC79FCD-C767-4E80-80FD-0D20C17C8511}"/>
              </a:ext>
            </a:extLst>
          </p:cNvPr>
          <p:cNvSpPr>
            <a:spLocks noEditPoints="1"/>
          </p:cNvSpPr>
          <p:nvPr/>
        </p:nvSpPr>
        <p:spPr bwMode="auto">
          <a:xfrm>
            <a:off x="4932363" y="2925763"/>
            <a:ext cx="719137" cy="768350"/>
          </a:xfrm>
          <a:custGeom>
            <a:avLst/>
            <a:gdLst>
              <a:gd name="T0" fmla="*/ 2147483646 w 231"/>
              <a:gd name="T1" fmla="*/ 2147483646 h 250"/>
              <a:gd name="T2" fmla="*/ 2147483646 w 231"/>
              <a:gd name="T3" fmla="*/ 2147483646 h 250"/>
              <a:gd name="T4" fmla="*/ 2147483646 w 231"/>
              <a:gd name="T5" fmla="*/ 2147483646 h 250"/>
              <a:gd name="T6" fmla="*/ 2147483646 w 231"/>
              <a:gd name="T7" fmla="*/ 2147483646 h 250"/>
              <a:gd name="T8" fmla="*/ 2147483646 w 231"/>
              <a:gd name="T9" fmla="*/ 2147483646 h 250"/>
              <a:gd name="T10" fmla="*/ 2147483646 w 231"/>
              <a:gd name="T11" fmla="*/ 2147483646 h 250"/>
              <a:gd name="T12" fmla="*/ 2147483646 w 231"/>
              <a:gd name="T13" fmla="*/ 2147483646 h 250"/>
              <a:gd name="T14" fmla="*/ 2147483646 w 231"/>
              <a:gd name="T15" fmla="*/ 2147483646 h 250"/>
              <a:gd name="T16" fmla="*/ 2147483646 w 231"/>
              <a:gd name="T17" fmla="*/ 2147483646 h 250"/>
              <a:gd name="T18" fmla="*/ 2147483646 w 231"/>
              <a:gd name="T19" fmla="*/ 2147483646 h 250"/>
              <a:gd name="T20" fmla="*/ 2147483646 w 231"/>
              <a:gd name="T21" fmla="*/ 2147483646 h 250"/>
              <a:gd name="T22" fmla="*/ 2147483646 w 231"/>
              <a:gd name="T23" fmla="*/ 2147483646 h 250"/>
              <a:gd name="T24" fmla="*/ 2147483646 w 231"/>
              <a:gd name="T25" fmla="*/ 2147483646 h 250"/>
              <a:gd name="T26" fmla="*/ 2147483646 w 231"/>
              <a:gd name="T27" fmla="*/ 2147483646 h 250"/>
              <a:gd name="T28" fmla="*/ 2147483646 w 231"/>
              <a:gd name="T29" fmla="*/ 2147483646 h 250"/>
              <a:gd name="T30" fmla="*/ 2147483646 w 231"/>
              <a:gd name="T31" fmla="*/ 2147483646 h 250"/>
              <a:gd name="T32" fmla="*/ 2147483646 w 231"/>
              <a:gd name="T33" fmla="*/ 2147483646 h 250"/>
              <a:gd name="T34" fmla="*/ 2147483646 w 231"/>
              <a:gd name="T35" fmla="*/ 2147483646 h 250"/>
              <a:gd name="T36" fmla="*/ 2147483646 w 231"/>
              <a:gd name="T37" fmla="*/ 2147483646 h 250"/>
              <a:gd name="T38" fmla="*/ 2147483646 w 231"/>
              <a:gd name="T39" fmla="*/ 2147483646 h 250"/>
              <a:gd name="T40" fmla="*/ 2147483646 w 231"/>
              <a:gd name="T41" fmla="*/ 2147483646 h 250"/>
              <a:gd name="T42" fmla="*/ 2147483646 w 231"/>
              <a:gd name="T43" fmla="*/ 0 h 250"/>
              <a:gd name="T44" fmla="*/ 2147483646 w 231"/>
              <a:gd name="T45" fmla="*/ 2147483646 h 250"/>
              <a:gd name="T46" fmla="*/ 2147483646 w 231"/>
              <a:gd name="T47" fmla="*/ 2147483646 h 250"/>
              <a:gd name="T48" fmla="*/ 2147483646 w 231"/>
              <a:gd name="T49" fmla="*/ 2147483646 h 250"/>
              <a:gd name="T50" fmla="*/ 2147483646 w 231"/>
              <a:gd name="T51" fmla="*/ 2147483646 h 250"/>
              <a:gd name="T52" fmla="*/ 2147483646 w 231"/>
              <a:gd name="T53" fmla="*/ 2147483646 h 250"/>
              <a:gd name="T54" fmla="*/ 2147483646 w 231"/>
              <a:gd name="T55" fmla="*/ 2147483646 h 250"/>
              <a:gd name="T56" fmla="*/ 0 w 231"/>
              <a:gd name="T57" fmla="*/ 2147483646 h 250"/>
              <a:gd name="T58" fmla="*/ 0 w 231"/>
              <a:gd name="T59" fmla="*/ 2147483646 h 250"/>
              <a:gd name="T60" fmla="*/ 2147483646 w 231"/>
              <a:gd name="T61" fmla="*/ 2147483646 h 250"/>
              <a:gd name="T62" fmla="*/ 2147483646 w 231"/>
              <a:gd name="T63" fmla="*/ 2147483646 h 250"/>
              <a:gd name="T64" fmla="*/ 2147483646 w 231"/>
              <a:gd name="T65" fmla="*/ 2147483646 h 250"/>
              <a:gd name="T66" fmla="*/ 2147483646 w 231"/>
              <a:gd name="T67" fmla="*/ 2147483646 h 250"/>
              <a:gd name="T68" fmla="*/ 2147483646 w 231"/>
              <a:gd name="T69" fmla="*/ 2147483646 h 250"/>
              <a:gd name="T70" fmla="*/ 2147483646 w 231"/>
              <a:gd name="T71" fmla="*/ 2147483646 h 250"/>
              <a:gd name="T72" fmla="*/ 2147483646 w 231"/>
              <a:gd name="T73" fmla="*/ 2147483646 h 250"/>
              <a:gd name="T74" fmla="*/ 2147483646 w 231"/>
              <a:gd name="T75" fmla="*/ 2147483646 h 250"/>
              <a:gd name="T76" fmla="*/ 2147483646 w 231"/>
              <a:gd name="T77" fmla="*/ 2147483646 h 250"/>
              <a:gd name="T78" fmla="*/ 2147483646 w 231"/>
              <a:gd name="T79" fmla="*/ 2147483646 h 250"/>
              <a:gd name="T80" fmla="*/ 2147483646 w 231"/>
              <a:gd name="T81" fmla="*/ 2147483646 h 250"/>
              <a:gd name="T82" fmla="*/ 2147483646 w 231"/>
              <a:gd name="T83" fmla="*/ 2147483646 h 250"/>
              <a:gd name="T84" fmla="*/ 2147483646 w 231"/>
              <a:gd name="T85" fmla="*/ 2147483646 h 250"/>
              <a:gd name="T86" fmla="*/ 2147483646 w 231"/>
              <a:gd name="T87" fmla="*/ 2147483646 h 250"/>
              <a:gd name="T88" fmla="*/ 2147483646 w 231"/>
              <a:gd name="T89" fmla="*/ 2147483646 h 250"/>
              <a:gd name="T90" fmla="*/ 2147483646 w 231"/>
              <a:gd name="T91" fmla="*/ 0 h 250"/>
              <a:gd name="T92" fmla="*/ 2147483646 w 231"/>
              <a:gd name="T93" fmla="*/ 2147483646 h 250"/>
              <a:gd name="T94" fmla="*/ 2147483646 w 231"/>
              <a:gd name="T95" fmla="*/ 2147483646 h 25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31" h="250">
                <a:moveTo>
                  <a:pt x="207" y="57"/>
                </a:moveTo>
                <a:cubicBezTo>
                  <a:pt x="196" y="57"/>
                  <a:pt x="186" y="57"/>
                  <a:pt x="186" y="57"/>
                </a:cubicBezTo>
                <a:cubicBezTo>
                  <a:pt x="186" y="57"/>
                  <a:pt x="178" y="57"/>
                  <a:pt x="168" y="57"/>
                </a:cubicBezTo>
                <a:cubicBezTo>
                  <a:pt x="170" y="62"/>
                  <a:pt x="171" y="68"/>
                  <a:pt x="171" y="73"/>
                </a:cubicBezTo>
                <a:cubicBezTo>
                  <a:pt x="171" y="110"/>
                  <a:pt x="171" y="110"/>
                  <a:pt x="171" y="110"/>
                </a:cubicBezTo>
                <a:cubicBezTo>
                  <a:pt x="171" y="124"/>
                  <a:pt x="167" y="134"/>
                  <a:pt x="161" y="141"/>
                </a:cubicBezTo>
                <a:cubicBezTo>
                  <a:pt x="161" y="241"/>
                  <a:pt x="161" y="241"/>
                  <a:pt x="161" y="241"/>
                </a:cubicBezTo>
                <a:cubicBezTo>
                  <a:pt x="161" y="246"/>
                  <a:pt x="165" y="250"/>
                  <a:pt x="169" y="250"/>
                </a:cubicBezTo>
                <a:cubicBezTo>
                  <a:pt x="174" y="250"/>
                  <a:pt x="178" y="246"/>
                  <a:pt x="178" y="241"/>
                </a:cubicBezTo>
                <a:cubicBezTo>
                  <a:pt x="181" y="171"/>
                  <a:pt x="181" y="171"/>
                  <a:pt x="181" y="171"/>
                </a:cubicBezTo>
                <a:cubicBezTo>
                  <a:pt x="181" y="165"/>
                  <a:pt x="183" y="162"/>
                  <a:pt x="186" y="162"/>
                </a:cubicBezTo>
                <a:cubicBezTo>
                  <a:pt x="189" y="162"/>
                  <a:pt x="191" y="165"/>
                  <a:pt x="191" y="171"/>
                </a:cubicBezTo>
                <a:cubicBezTo>
                  <a:pt x="194" y="241"/>
                  <a:pt x="194" y="241"/>
                  <a:pt x="194" y="241"/>
                </a:cubicBezTo>
                <a:cubicBezTo>
                  <a:pt x="194" y="246"/>
                  <a:pt x="198" y="250"/>
                  <a:pt x="203" y="250"/>
                </a:cubicBezTo>
                <a:cubicBezTo>
                  <a:pt x="208" y="250"/>
                  <a:pt x="211" y="246"/>
                  <a:pt x="211" y="241"/>
                </a:cubicBezTo>
                <a:cubicBezTo>
                  <a:pt x="211" y="152"/>
                  <a:pt x="211" y="152"/>
                  <a:pt x="211" y="152"/>
                </a:cubicBezTo>
                <a:cubicBezTo>
                  <a:pt x="220" y="146"/>
                  <a:pt x="231" y="137"/>
                  <a:pt x="231" y="118"/>
                </a:cubicBezTo>
                <a:cubicBezTo>
                  <a:pt x="231" y="87"/>
                  <a:pt x="231" y="91"/>
                  <a:pt x="231" y="84"/>
                </a:cubicBezTo>
                <a:cubicBezTo>
                  <a:pt x="231" y="73"/>
                  <a:pt x="224" y="57"/>
                  <a:pt x="207" y="57"/>
                </a:cubicBezTo>
                <a:close/>
                <a:moveTo>
                  <a:pt x="186" y="50"/>
                </a:moveTo>
                <a:cubicBezTo>
                  <a:pt x="200" y="50"/>
                  <a:pt x="211" y="39"/>
                  <a:pt x="211" y="25"/>
                </a:cubicBezTo>
                <a:cubicBezTo>
                  <a:pt x="211" y="11"/>
                  <a:pt x="200" y="0"/>
                  <a:pt x="186" y="0"/>
                </a:cubicBezTo>
                <a:cubicBezTo>
                  <a:pt x="172" y="0"/>
                  <a:pt x="161" y="11"/>
                  <a:pt x="161" y="25"/>
                </a:cubicBezTo>
                <a:cubicBezTo>
                  <a:pt x="161" y="39"/>
                  <a:pt x="172" y="50"/>
                  <a:pt x="186" y="50"/>
                </a:cubicBezTo>
                <a:close/>
                <a:moveTo>
                  <a:pt x="59" y="73"/>
                </a:moveTo>
                <a:cubicBezTo>
                  <a:pt x="59" y="68"/>
                  <a:pt x="60" y="62"/>
                  <a:pt x="63" y="57"/>
                </a:cubicBezTo>
                <a:cubicBezTo>
                  <a:pt x="53" y="57"/>
                  <a:pt x="45" y="57"/>
                  <a:pt x="45" y="57"/>
                </a:cubicBezTo>
                <a:cubicBezTo>
                  <a:pt x="45" y="57"/>
                  <a:pt x="35" y="57"/>
                  <a:pt x="24" y="57"/>
                </a:cubicBezTo>
                <a:cubicBezTo>
                  <a:pt x="6" y="57"/>
                  <a:pt x="0" y="73"/>
                  <a:pt x="0" y="84"/>
                </a:cubicBezTo>
                <a:cubicBezTo>
                  <a:pt x="0" y="91"/>
                  <a:pt x="0" y="87"/>
                  <a:pt x="0" y="118"/>
                </a:cubicBezTo>
                <a:cubicBezTo>
                  <a:pt x="0" y="137"/>
                  <a:pt x="11" y="146"/>
                  <a:pt x="19" y="152"/>
                </a:cubicBezTo>
                <a:cubicBezTo>
                  <a:pt x="19" y="241"/>
                  <a:pt x="19" y="241"/>
                  <a:pt x="19" y="241"/>
                </a:cubicBezTo>
                <a:cubicBezTo>
                  <a:pt x="19" y="246"/>
                  <a:pt x="23" y="250"/>
                  <a:pt x="28" y="250"/>
                </a:cubicBezTo>
                <a:cubicBezTo>
                  <a:pt x="32" y="250"/>
                  <a:pt x="36" y="246"/>
                  <a:pt x="36" y="241"/>
                </a:cubicBezTo>
                <a:cubicBezTo>
                  <a:pt x="39" y="171"/>
                  <a:pt x="39" y="171"/>
                  <a:pt x="39" y="171"/>
                </a:cubicBezTo>
                <a:cubicBezTo>
                  <a:pt x="39" y="165"/>
                  <a:pt x="42" y="162"/>
                  <a:pt x="45" y="162"/>
                </a:cubicBezTo>
                <a:cubicBezTo>
                  <a:pt x="48" y="162"/>
                  <a:pt x="50" y="165"/>
                  <a:pt x="50" y="171"/>
                </a:cubicBezTo>
                <a:cubicBezTo>
                  <a:pt x="53" y="241"/>
                  <a:pt x="53" y="241"/>
                  <a:pt x="53" y="241"/>
                </a:cubicBezTo>
                <a:cubicBezTo>
                  <a:pt x="53" y="246"/>
                  <a:pt x="57" y="250"/>
                  <a:pt x="61" y="250"/>
                </a:cubicBezTo>
                <a:cubicBezTo>
                  <a:pt x="66" y="250"/>
                  <a:pt x="70" y="246"/>
                  <a:pt x="70" y="241"/>
                </a:cubicBezTo>
                <a:cubicBezTo>
                  <a:pt x="70" y="141"/>
                  <a:pt x="70" y="141"/>
                  <a:pt x="70" y="141"/>
                </a:cubicBezTo>
                <a:cubicBezTo>
                  <a:pt x="64" y="134"/>
                  <a:pt x="59" y="124"/>
                  <a:pt x="59" y="110"/>
                </a:cubicBezTo>
                <a:lnTo>
                  <a:pt x="59" y="73"/>
                </a:lnTo>
                <a:close/>
                <a:moveTo>
                  <a:pt x="45" y="50"/>
                </a:moveTo>
                <a:cubicBezTo>
                  <a:pt x="58" y="50"/>
                  <a:pt x="69" y="39"/>
                  <a:pt x="69" y="25"/>
                </a:cubicBezTo>
                <a:cubicBezTo>
                  <a:pt x="69" y="11"/>
                  <a:pt x="58" y="0"/>
                  <a:pt x="45" y="0"/>
                </a:cubicBezTo>
                <a:cubicBezTo>
                  <a:pt x="31" y="0"/>
                  <a:pt x="20" y="11"/>
                  <a:pt x="20" y="25"/>
                </a:cubicBezTo>
                <a:cubicBezTo>
                  <a:pt x="20" y="39"/>
                  <a:pt x="31" y="50"/>
                  <a:pt x="45" y="50"/>
                </a:cubicBezTo>
                <a:close/>
              </a:path>
            </a:pathLst>
          </a:custGeom>
          <a:solidFill>
            <a:schemeClr val="accent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Corbel" panose="020B0503020204020204" pitchFamily="34" charset="0"/>
            </a:endParaRPr>
          </a:p>
        </p:txBody>
      </p:sp>
      <p:sp>
        <p:nvSpPr>
          <p:cNvPr id="14343" name="Freeform 36">
            <a:extLst>
              <a:ext uri="{FF2B5EF4-FFF2-40B4-BE49-F238E27FC236}">
                <a16:creationId xmlns:a16="http://schemas.microsoft.com/office/drawing/2014/main" id="{06C34B7C-BDD0-44CD-A7F8-8F814B8063B0}"/>
              </a:ext>
            </a:extLst>
          </p:cNvPr>
          <p:cNvSpPr>
            <a:spLocks noEditPoints="1"/>
          </p:cNvSpPr>
          <p:nvPr/>
        </p:nvSpPr>
        <p:spPr bwMode="auto">
          <a:xfrm>
            <a:off x="5137150" y="2868613"/>
            <a:ext cx="309563" cy="793750"/>
          </a:xfrm>
          <a:custGeom>
            <a:avLst/>
            <a:gdLst>
              <a:gd name="T0" fmla="*/ 2147483646 w 95"/>
              <a:gd name="T1" fmla="*/ 2147483646 h 265"/>
              <a:gd name="T2" fmla="*/ 2147483646 w 95"/>
              <a:gd name="T3" fmla="*/ 2147483646 h 265"/>
              <a:gd name="T4" fmla="*/ 2147483646 w 95"/>
              <a:gd name="T5" fmla="*/ 0 h 265"/>
              <a:gd name="T6" fmla="*/ 2147483646 w 95"/>
              <a:gd name="T7" fmla="*/ 2147483646 h 265"/>
              <a:gd name="T8" fmla="*/ 2147483646 w 95"/>
              <a:gd name="T9" fmla="*/ 2147483646 h 265"/>
              <a:gd name="T10" fmla="*/ 2147483646 w 95"/>
              <a:gd name="T11" fmla="*/ 2147483646 h 265"/>
              <a:gd name="T12" fmla="*/ 2147483646 w 95"/>
              <a:gd name="T13" fmla="*/ 2147483646 h 265"/>
              <a:gd name="T14" fmla="*/ 2147483646 w 95"/>
              <a:gd name="T15" fmla="*/ 2147483646 h 265"/>
              <a:gd name="T16" fmla="*/ 0 w 95"/>
              <a:gd name="T17" fmla="*/ 2147483646 h 265"/>
              <a:gd name="T18" fmla="*/ 0 w 95"/>
              <a:gd name="T19" fmla="*/ 2147483646 h 265"/>
              <a:gd name="T20" fmla="*/ 2147483646 w 95"/>
              <a:gd name="T21" fmla="*/ 2147483646 h 265"/>
              <a:gd name="T22" fmla="*/ 2147483646 w 95"/>
              <a:gd name="T23" fmla="*/ 2147483646 h 265"/>
              <a:gd name="T24" fmla="*/ 2147483646 w 95"/>
              <a:gd name="T25" fmla="*/ 2147483646 h 265"/>
              <a:gd name="T26" fmla="*/ 2147483646 w 95"/>
              <a:gd name="T27" fmla="*/ 2147483646 h 265"/>
              <a:gd name="T28" fmla="*/ 2147483646 w 95"/>
              <a:gd name="T29" fmla="*/ 2147483646 h 265"/>
              <a:gd name="T30" fmla="*/ 2147483646 w 95"/>
              <a:gd name="T31" fmla="*/ 2147483646 h 265"/>
              <a:gd name="T32" fmla="*/ 2147483646 w 95"/>
              <a:gd name="T33" fmla="*/ 2147483646 h 265"/>
              <a:gd name="T34" fmla="*/ 2147483646 w 95"/>
              <a:gd name="T35" fmla="*/ 2147483646 h 265"/>
              <a:gd name="T36" fmla="*/ 2147483646 w 95"/>
              <a:gd name="T37" fmla="*/ 2147483646 h 265"/>
              <a:gd name="T38" fmla="*/ 2147483646 w 95"/>
              <a:gd name="T39" fmla="*/ 2147483646 h 265"/>
              <a:gd name="T40" fmla="*/ 2147483646 w 95"/>
              <a:gd name="T41" fmla="*/ 2147483646 h 265"/>
              <a:gd name="T42" fmla="*/ 2147483646 w 95"/>
              <a:gd name="T43" fmla="*/ 2147483646 h 265"/>
              <a:gd name="T44" fmla="*/ 2147483646 w 95"/>
              <a:gd name="T45" fmla="*/ 2147483646 h 265"/>
              <a:gd name="T46" fmla="*/ 2147483646 w 95"/>
              <a:gd name="T47" fmla="*/ 2147483646 h 265"/>
              <a:gd name="T48" fmla="*/ 2147483646 w 95"/>
              <a:gd name="T49" fmla="*/ 2147483646 h 265"/>
              <a:gd name="T50" fmla="*/ 2147483646 w 95"/>
              <a:gd name="T51" fmla="*/ 2147483646 h 26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95" h="265">
                <a:moveTo>
                  <a:pt x="47" y="52"/>
                </a:moveTo>
                <a:cubicBezTo>
                  <a:pt x="62" y="52"/>
                  <a:pt x="74" y="41"/>
                  <a:pt x="74" y="26"/>
                </a:cubicBezTo>
                <a:cubicBezTo>
                  <a:pt x="74" y="11"/>
                  <a:pt x="62" y="0"/>
                  <a:pt x="47" y="0"/>
                </a:cubicBezTo>
                <a:cubicBezTo>
                  <a:pt x="33" y="0"/>
                  <a:pt x="21" y="11"/>
                  <a:pt x="21" y="26"/>
                </a:cubicBezTo>
                <a:cubicBezTo>
                  <a:pt x="21" y="41"/>
                  <a:pt x="33" y="52"/>
                  <a:pt x="47" y="52"/>
                </a:cubicBezTo>
                <a:close/>
                <a:moveTo>
                  <a:pt x="70" y="60"/>
                </a:moveTo>
                <a:cubicBezTo>
                  <a:pt x="58" y="60"/>
                  <a:pt x="47" y="60"/>
                  <a:pt x="47" y="60"/>
                </a:cubicBezTo>
                <a:cubicBezTo>
                  <a:pt x="47" y="60"/>
                  <a:pt x="37" y="60"/>
                  <a:pt x="25" y="60"/>
                </a:cubicBezTo>
                <a:cubicBezTo>
                  <a:pt x="7" y="60"/>
                  <a:pt x="0" y="77"/>
                  <a:pt x="0" y="88"/>
                </a:cubicBezTo>
                <a:cubicBezTo>
                  <a:pt x="0" y="96"/>
                  <a:pt x="0" y="92"/>
                  <a:pt x="0" y="125"/>
                </a:cubicBezTo>
                <a:cubicBezTo>
                  <a:pt x="0" y="145"/>
                  <a:pt x="11" y="155"/>
                  <a:pt x="20" y="161"/>
                </a:cubicBezTo>
                <a:cubicBezTo>
                  <a:pt x="20" y="256"/>
                  <a:pt x="20" y="256"/>
                  <a:pt x="20" y="256"/>
                </a:cubicBezTo>
                <a:cubicBezTo>
                  <a:pt x="20" y="261"/>
                  <a:pt x="24" y="265"/>
                  <a:pt x="29" y="265"/>
                </a:cubicBezTo>
                <a:cubicBezTo>
                  <a:pt x="34" y="265"/>
                  <a:pt x="38" y="261"/>
                  <a:pt x="38" y="256"/>
                </a:cubicBezTo>
                <a:cubicBezTo>
                  <a:pt x="42" y="181"/>
                  <a:pt x="42" y="181"/>
                  <a:pt x="42" y="181"/>
                </a:cubicBezTo>
                <a:cubicBezTo>
                  <a:pt x="42" y="181"/>
                  <a:pt x="42" y="181"/>
                  <a:pt x="42" y="181"/>
                </a:cubicBezTo>
                <a:cubicBezTo>
                  <a:pt x="42" y="175"/>
                  <a:pt x="44" y="172"/>
                  <a:pt x="47" y="172"/>
                </a:cubicBezTo>
                <a:cubicBezTo>
                  <a:pt x="50" y="172"/>
                  <a:pt x="53" y="175"/>
                  <a:pt x="53" y="181"/>
                </a:cubicBezTo>
                <a:cubicBezTo>
                  <a:pt x="53" y="181"/>
                  <a:pt x="53" y="181"/>
                  <a:pt x="53" y="181"/>
                </a:cubicBezTo>
                <a:cubicBezTo>
                  <a:pt x="56" y="256"/>
                  <a:pt x="56" y="256"/>
                  <a:pt x="56" y="256"/>
                </a:cubicBezTo>
                <a:cubicBezTo>
                  <a:pt x="56" y="261"/>
                  <a:pt x="60" y="265"/>
                  <a:pt x="65" y="265"/>
                </a:cubicBezTo>
                <a:cubicBezTo>
                  <a:pt x="70" y="265"/>
                  <a:pt x="74" y="261"/>
                  <a:pt x="74" y="256"/>
                </a:cubicBezTo>
                <a:cubicBezTo>
                  <a:pt x="74" y="161"/>
                  <a:pt x="74" y="161"/>
                  <a:pt x="74" y="161"/>
                </a:cubicBezTo>
                <a:cubicBezTo>
                  <a:pt x="83" y="155"/>
                  <a:pt x="95" y="145"/>
                  <a:pt x="95" y="125"/>
                </a:cubicBezTo>
                <a:cubicBezTo>
                  <a:pt x="95" y="92"/>
                  <a:pt x="95" y="96"/>
                  <a:pt x="95" y="88"/>
                </a:cubicBezTo>
                <a:cubicBezTo>
                  <a:pt x="95" y="77"/>
                  <a:pt x="88" y="60"/>
                  <a:pt x="70" y="6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Corbel" panose="020B0503020204020204" pitchFamily="34" charset="0"/>
            </a:endParaRPr>
          </a:p>
        </p:txBody>
      </p:sp>
      <p:grpSp>
        <p:nvGrpSpPr>
          <p:cNvPr id="14344" name="Gruppieren 26">
            <a:extLst>
              <a:ext uri="{FF2B5EF4-FFF2-40B4-BE49-F238E27FC236}">
                <a16:creationId xmlns:a16="http://schemas.microsoft.com/office/drawing/2014/main" id="{E26DD5DE-C3FE-4B1A-8198-593A5CD3C2AD}"/>
              </a:ext>
            </a:extLst>
          </p:cNvPr>
          <p:cNvGrpSpPr>
            <a:grpSpLocks noChangeAspect="1"/>
          </p:cNvGrpSpPr>
          <p:nvPr/>
        </p:nvGrpSpPr>
        <p:grpSpPr bwMode="auto">
          <a:xfrm>
            <a:off x="7561263" y="1206500"/>
            <a:ext cx="1068387" cy="788988"/>
            <a:chOff x="6192000" y="2376000"/>
            <a:chExt cx="2778261" cy="2052000"/>
          </a:xfrm>
        </p:grpSpPr>
        <p:sp>
          <p:nvSpPr>
            <p:cNvPr id="11" name="Rechteck 22">
              <a:extLst>
                <a:ext uri="{FF2B5EF4-FFF2-40B4-BE49-F238E27FC236}">
                  <a16:creationId xmlns:a16="http://schemas.microsoft.com/office/drawing/2014/main" id="{86EBB19C-375D-4ECE-B8EF-828EFC56E8CF}"/>
                </a:ext>
              </a:extLst>
            </p:cNvPr>
            <p:cNvSpPr/>
            <p:nvPr/>
          </p:nvSpPr>
          <p:spPr>
            <a:xfrm>
              <a:off x="6947455" y="2987058"/>
              <a:ext cx="1370554" cy="1440942"/>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Corbel" panose="020B0503020204020204" pitchFamily="34" charset="0"/>
              </a:endParaRPr>
            </a:p>
          </p:txBody>
        </p:sp>
        <p:pic>
          <p:nvPicPr>
            <p:cNvPr id="14353" name="Grafik 20">
              <a:extLst>
                <a:ext uri="{FF2B5EF4-FFF2-40B4-BE49-F238E27FC236}">
                  <a16:creationId xmlns:a16="http://schemas.microsoft.com/office/drawing/2014/main" id="{20D73432-DD0B-498D-8401-DB70E6E4BBD2}"/>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rot="900000">
              <a:off x="6192000" y="2376000"/>
              <a:ext cx="2778261" cy="180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4345" name="Freeform: Shape 142">
            <a:extLst>
              <a:ext uri="{FF2B5EF4-FFF2-40B4-BE49-F238E27FC236}">
                <a16:creationId xmlns:a16="http://schemas.microsoft.com/office/drawing/2014/main" id="{A4C8D29F-9613-4651-BD38-E30A3EE770FC}"/>
              </a:ext>
            </a:extLst>
          </p:cNvPr>
          <p:cNvSpPr>
            <a:spLocks noChangeAspect="1"/>
          </p:cNvSpPr>
          <p:nvPr/>
        </p:nvSpPr>
        <p:spPr bwMode="auto">
          <a:xfrm>
            <a:off x="6084888" y="1924050"/>
            <a:ext cx="754062" cy="792163"/>
          </a:xfrm>
          <a:custGeom>
            <a:avLst/>
            <a:gdLst>
              <a:gd name="T0" fmla="*/ 1748 w 5543550"/>
              <a:gd name="T1" fmla="*/ 921 h 5819775"/>
              <a:gd name="T2" fmla="*/ 1588 w 5543550"/>
              <a:gd name="T3" fmla="*/ 1162 h 5819775"/>
              <a:gd name="T4" fmla="*/ 1475 w 5543550"/>
              <a:gd name="T5" fmla="*/ 1238 h 5819775"/>
              <a:gd name="T6" fmla="*/ 1362 w 5543550"/>
              <a:gd name="T7" fmla="*/ 1161 h 5819775"/>
              <a:gd name="T8" fmla="*/ 1173 w 5543550"/>
              <a:gd name="T9" fmla="*/ 889 h 5819775"/>
              <a:gd name="T10" fmla="*/ 1121 w 5543550"/>
              <a:gd name="T11" fmla="*/ 830 h 5819775"/>
              <a:gd name="T12" fmla="*/ 1118 w 5543550"/>
              <a:gd name="T13" fmla="*/ 831 h 5819775"/>
              <a:gd name="T14" fmla="*/ 1029 w 5543550"/>
              <a:gd name="T15" fmla="*/ 1015 h 5819775"/>
              <a:gd name="T16" fmla="*/ 1188 w 5543550"/>
              <a:gd name="T17" fmla="*/ 1164 h 5819775"/>
              <a:gd name="T18" fmla="*/ 1334 w 5543550"/>
              <a:gd name="T19" fmla="*/ 1272 h 5819775"/>
              <a:gd name="T20" fmla="*/ 1406 w 5543550"/>
              <a:gd name="T21" fmla="*/ 1371 h 5819775"/>
              <a:gd name="T22" fmla="*/ 1324 w 5543550"/>
              <a:gd name="T23" fmla="*/ 1486 h 5819775"/>
              <a:gd name="T24" fmla="*/ 1399 w 5543550"/>
              <a:gd name="T25" fmla="*/ 1543 h 5819775"/>
              <a:gd name="T26" fmla="*/ 1391 w 5543550"/>
              <a:gd name="T27" fmla="*/ 1663 h 5819775"/>
              <a:gd name="T28" fmla="*/ 1410 w 5543550"/>
              <a:gd name="T29" fmla="*/ 1685 h 5819775"/>
              <a:gd name="T30" fmla="*/ 885 w 5543550"/>
              <a:gd name="T31" fmla="*/ 1891 h 5819775"/>
              <a:gd name="T32" fmla="*/ 110 w 5543550"/>
              <a:gd name="T33" fmla="*/ 1114 h 5819775"/>
              <a:gd name="T34" fmla="*/ 198 w 5543550"/>
              <a:gd name="T35" fmla="*/ 754 h 5819775"/>
              <a:gd name="T36" fmla="*/ 307 w 5543550"/>
              <a:gd name="T37" fmla="*/ 1044 h 5819775"/>
              <a:gd name="T38" fmla="*/ 607 w 5543550"/>
              <a:gd name="T39" fmla="*/ 1217 h 5819775"/>
              <a:gd name="T40" fmla="*/ 503 w 5543550"/>
              <a:gd name="T41" fmla="*/ 1385 h 5819775"/>
              <a:gd name="T42" fmla="*/ 648 w 5543550"/>
              <a:gd name="T43" fmla="*/ 1545 h 5819775"/>
              <a:gd name="T44" fmla="*/ 658 w 5543550"/>
              <a:gd name="T45" fmla="*/ 1750 h 5819775"/>
              <a:gd name="T46" fmla="*/ 763 w 5543550"/>
              <a:gd name="T47" fmla="*/ 1776 h 5819775"/>
              <a:gd name="T48" fmla="*/ 832 w 5543550"/>
              <a:gd name="T49" fmla="*/ 1646 h 5819775"/>
              <a:gd name="T50" fmla="*/ 1017 w 5543550"/>
              <a:gd name="T51" fmla="*/ 1465 h 5819775"/>
              <a:gd name="T52" fmla="*/ 744 w 5543550"/>
              <a:gd name="T53" fmla="*/ 1219 h 5819775"/>
              <a:gd name="T54" fmla="*/ 662 w 5543550"/>
              <a:gd name="T55" fmla="*/ 1007 h 5819775"/>
              <a:gd name="T56" fmla="*/ 502 w 5543550"/>
              <a:gd name="T57" fmla="*/ 984 h 5819775"/>
              <a:gd name="T58" fmla="*/ 580 w 5543550"/>
              <a:gd name="T59" fmla="*/ 812 h 5819775"/>
              <a:gd name="T60" fmla="*/ 807 w 5543550"/>
              <a:gd name="T61" fmla="*/ 944 h 5819775"/>
              <a:gd name="T62" fmla="*/ 896 w 5543550"/>
              <a:gd name="T63" fmla="*/ 835 h 5819775"/>
              <a:gd name="T64" fmla="*/ 846 w 5543550"/>
              <a:gd name="T65" fmla="*/ 750 h 5819775"/>
              <a:gd name="T66" fmla="*/ 984 w 5543550"/>
              <a:gd name="T67" fmla="*/ 603 h 5819775"/>
              <a:gd name="T68" fmla="*/ 999 w 5543550"/>
              <a:gd name="T69" fmla="*/ 585 h 5819775"/>
              <a:gd name="T70" fmla="*/ 964 w 5543550"/>
              <a:gd name="T71" fmla="*/ 519 h 5819775"/>
              <a:gd name="T72" fmla="*/ 786 w 5543550"/>
              <a:gd name="T73" fmla="*/ 394 h 5819775"/>
              <a:gd name="T74" fmla="*/ 929 w 5543550"/>
              <a:gd name="T75" fmla="*/ 339 h 5819775"/>
              <a:gd name="T76" fmla="*/ 967 w 5543550"/>
              <a:gd name="T77" fmla="*/ 342 h 5819775"/>
              <a:gd name="T78" fmla="*/ 998 w 5543550"/>
              <a:gd name="T79" fmla="*/ 235 h 5819775"/>
              <a:gd name="T80" fmla="*/ 885 w 5543550"/>
              <a:gd name="T81" fmla="*/ 228 h 5819775"/>
              <a:gd name="T82" fmla="*/ 0 w 5543550"/>
              <a:gd name="T83" fmla="*/ 1114 h 5819775"/>
              <a:gd name="T84" fmla="*/ 885 w 5543550"/>
              <a:gd name="T85" fmla="*/ 2001 h 5819775"/>
              <a:gd name="T86" fmla="*/ 1769 w 5543550"/>
              <a:gd name="T87" fmla="*/ 1114 h 5819775"/>
              <a:gd name="T88" fmla="*/ 1748 w 5543550"/>
              <a:gd name="T89" fmla="*/ 921 h 5819775"/>
              <a:gd name="T90" fmla="*/ 1434 w 5543550"/>
              <a:gd name="T91" fmla="*/ 2 h 5819775"/>
              <a:gd name="T92" fmla="*/ 1057 w 5543550"/>
              <a:gd name="T93" fmla="*/ 516 h 5819775"/>
              <a:gd name="T94" fmla="*/ 1447 w 5543550"/>
              <a:gd name="T95" fmla="*/ 1127 h 5819775"/>
              <a:gd name="T96" fmla="*/ 1503 w 5543550"/>
              <a:gd name="T97" fmla="*/ 1127 h 5819775"/>
              <a:gd name="T98" fmla="*/ 1901 w 5543550"/>
              <a:gd name="T99" fmla="*/ 427 h 5819775"/>
              <a:gd name="T100" fmla="*/ 1434 w 5543550"/>
              <a:gd name="T101" fmla="*/ 2 h 5819775"/>
              <a:gd name="T102" fmla="*/ 1475 w 5543550"/>
              <a:gd name="T103" fmla="*/ 652 h 5819775"/>
              <a:gd name="T104" fmla="*/ 1250 w 5543550"/>
              <a:gd name="T105" fmla="*/ 427 h 5819775"/>
              <a:gd name="T106" fmla="*/ 1475 w 5543550"/>
              <a:gd name="T107" fmla="*/ 201 h 5819775"/>
              <a:gd name="T108" fmla="*/ 1700 w 5543550"/>
              <a:gd name="T109" fmla="*/ 427 h 5819775"/>
              <a:gd name="T110" fmla="*/ 1475 w 5543550"/>
              <a:gd name="T111" fmla="*/ 652 h 581977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543550" h="5819775">
                <a:moveTo>
                  <a:pt x="5103448" y="2684301"/>
                </a:moveTo>
                <a:cubicBezTo>
                  <a:pt x="4928331" y="2880869"/>
                  <a:pt x="4756785" y="3092619"/>
                  <a:pt x="4637056" y="3384769"/>
                </a:cubicBezTo>
                <a:cubicBezTo>
                  <a:pt x="4582563" y="3519682"/>
                  <a:pt x="4453014" y="3607245"/>
                  <a:pt x="4307367" y="3607245"/>
                </a:cubicBezTo>
                <a:cubicBezTo>
                  <a:pt x="4160844" y="3607245"/>
                  <a:pt x="4031295" y="3519682"/>
                  <a:pt x="3975907" y="3383884"/>
                </a:cubicBezTo>
                <a:cubicBezTo>
                  <a:pt x="3837404" y="3044356"/>
                  <a:pt x="3627444" y="2812965"/>
                  <a:pt x="3423733" y="2589594"/>
                </a:cubicBezTo>
                <a:cubicBezTo>
                  <a:pt x="3372812" y="2533311"/>
                  <a:pt x="3321882" y="2477018"/>
                  <a:pt x="3271857" y="2418944"/>
                </a:cubicBezTo>
                <a:cubicBezTo>
                  <a:pt x="3269180" y="2419839"/>
                  <a:pt x="3267370" y="2420735"/>
                  <a:pt x="3264713" y="2421621"/>
                </a:cubicBezTo>
                <a:cubicBezTo>
                  <a:pt x="3066364" y="2481476"/>
                  <a:pt x="2913574" y="2744156"/>
                  <a:pt x="3005604" y="2957697"/>
                </a:cubicBezTo>
                <a:cubicBezTo>
                  <a:pt x="3068146" y="3104220"/>
                  <a:pt x="3506839" y="3076531"/>
                  <a:pt x="3469320" y="3391913"/>
                </a:cubicBezTo>
                <a:cubicBezTo>
                  <a:pt x="3438049" y="3650117"/>
                  <a:pt x="3775758" y="3718021"/>
                  <a:pt x="3895487" y="3705524"/>
                </a:cubicBezTo>
                <a:cubicBezTo>
                  <a:pt x="4015216" y="3691227"/>
                  <a:pt x="4199268" y="3902091"/>
                  <a:pt x="4106342" y="3995008"/>
                </a:cubicBezTo>
                <a:cubicBezTo>
                  <a:pt x="4014330" y="4087934"/>
                  <a:pt x="3840090" y="4091505"/>
                  <a:pt x="3866893" y="4330955"/>
                </a:cubicBezTo>
                <a:cubicBezTo>
                  <a:pt x="3874037" y="4400640"/>
                  <a:pt x="4084911" y="4391715"/>
                  <a:pt x="4084911" y="4497137"/>
                </a:cubicBezTo>
                <a:cubicBezTo>
                  <a:pt x="4084911" y="4603455"/>
                  <a:pt x="3975916" y="4724080"/>
                  <a:pt x="4059888" y="4846486"/>
                </a:cubicBezTo>
                <a:cubicBezTo>
                  <a:pt x="4077767" y="4873280"/>
                  <a:pt x="4096522" y="4893834"/>
                  <a:pt x="4116181" y="4909913"/>
                </a:cubicBezTo>
                <a:cubicBezTo>
                  <a:pt x="3712340" y="5281597"/>
                  <a:pt x="3173578" y="5509426"/>
                  <a:pt x="2582999" y="5509426"/>
                </a:cubicBezTo>
                <a:cubicBezTo>
                  <a:pt x="1334834" y="5509426"/>
                  <a:pt x="319859" y="4494451"/>
                  <a:pt x="319859" y="3246285"/>
                </a:cubicBezTo>
                <a:cubicBezTo>
                  <a:pt x="319859" y="2867467"/>
                  <a:pt x="413680" y="2510070"/>
                  <a:pt x="578968" y="2195573"/>
                </a:cubicBezTo>
                <a:cubicBezTo>
                  <a:pt x="578072" y="2602100"/>
                  <a:pt x="795185" y="2939828"/>
                  <a:pt x="897036" y="3041679"/>
                </a:cubicBezTo>
                <a:cubicBezTo>
                  <a:pt x="1229401" y="3373149"/>
                  <a:pt x="1710985" y="3268612"/>
                  <a:pt x="1772622" y="3546476"/>
                </a:cubicBezTo>
                <a:cubicBezTo>
                  <a:pt x="1835163" y="3823453"/>
                  <a:pt x="1442037" y="3824348"/>
                  <a:pt x="1467955" y="4036089"/>
                </a:cubicBezTo>
                <a:cubicBezTo>
                  <a:pt x="1494749" y="4248735"/>
                  <a:pt x="2006708" y="4305027"/>
                  <a:pt x="1892351" y="4500690"/>
                </a:cubicBezTo>
                <a:cubicBezTo>
                  <a:pt x="1741351" y="4760684"/>
                  <a:pt x="1994202" y="4779449"/>
                  <a:pt x="1920945" y="5100193"/>
                </a:cubicBezTo>
                <a:cubicBezTo>
                  <a:pt x="1881635" y="5275320"/>
                  <a:pt x="2134476" y="5309267"/>
                  <a:pt x="2228298" y="5176146"/>
                </a:cubicBezTo>
                <a:cubicBezTo>
                  <a:pt x="2299773" y="5074295"/>
                  <a:pt x="2285476" y="4949203"/>
                  <a:pt x="2429323" y="4796432"/>
                </a:cubicBezTo>
                <a:cubicBezTo>
                  <a:pt x="2605335" y="4608799"/>
                  <a:pt x="3013653" y="4578423"/>
                  <a:pt x="2968076" y="4268385"/>
                </a:cubicBezTo>
                <a:cubicBezTo>
                  <a:pt x="2890352" y="3753759"/>
                  <a:pt x="2390013" y="3673339"/>
                  <a:pt x="2172005" y="3552714"/>
                </a:cubicBezTo>
                <a:cubicBezTo>
                  <a:pt x="1924517" y="3416916"/>
                  <a:pt x="1985277" y="3090799"/>
                  <a:pt x="1931661" y="2935342"/>
                </a:cubicBezTo>
                <a:cubicBezTo>
                  <a:pt x="1856613" y="2714657"/>
                  <a:pt x="1601972" y="2996997"/>
                  <a:pt x="1466164" y="2868334"/>
                </a:cubicBezTo>
                <a:cubicBezTo>
                  <a:pt x="1242803" y="2657479"/>
                  <a:pt x="1506369" y="2359060"/>
                  <a:pt x="1693993" y="2365318"/>
                </a:cubicBezTo>
                <a:cubicBezTo>
                  <a:pt x="2089795" y="2377825"/>
                  <a:pt x="2211305" y="2762911"/>
                  <a:pt x="2356933" y="2749500"/>
                </a:cubicBezTo>
                <a:cubicBezTo>
                  <a:pt x="2498998" y="2736993"/>
                  <a:pt x="2591029" y="2538645"/>
                  <a:pt x="2616041" y="2433222"/>
                </a:cubicBezTo>
                <a:cubicBezTo>
                  <a:pt x="2668762" y="2203603"/>
                  <a:pt x="2526697" y="2306349"/>
                  <a:pt x="2469518" y="2186620"/>
                </a:cubicBezTo>
                <a:cubicBezTo>
                  <a:pt x="2392680" y="2026695"/>
                  <a:pt x="2739343" y="1873914"/>
                  <a:pt x="2873359" y="1755975"/>
                </a:cubicBezTo>
                <a:cubicBezTo>
                  <a:pt x="2893914" y="1738107"/>
                  <a:pt x="2909097" y="1721133"/>
                  <a:pt x="2917136" y="1705045"/>
                </a:cubicBezTo>
                <a:cubicBezTo>
                  <a:pt x="2957360" y="1626426"/>
                  <a:pt x="2904639" y="1566561"/>
                  <a:pt x="2815285" y="1512059"/>
                </a:cubicBezTo>
                <a:cubicBezTo>
                  <a:pt x="2636606" y="1403941"/>
                  <a:pt x="2310489" y="1318178"/>
                  <a:pt x="2295306" y="1149319"/>
                </a:cubicBezTo>
                <a:cubicBezTo>
                  <a:pt x="2286362" y="1045668"/>
                  <a:pt x="2484720" y="995642"/>
                  <a:pt x="2710758" y="986708"/>
                </a:cubicBezTo>
                <a:cubicBezTo>
                  <a:pt x="2748277" y="988498"/>
                  <a:pt x="2784910" y="992070"/>
                  <a:pt x="2822448" y="995642"/>
                </a:cubicBezTo>
                <a:cubicBezTo>
                  <a:pt x="2841203" y="889315"/>
                  <a:pt x="2871578" y="784778"/>
                  <a:pt x="2912679" y="684718"/>
                </a:cubicBezTo>
                <a:cubicBezTo>
                  <a:pt x="2804570" y="670421"/>
                  <a:pt x="2694680" y="663267"/>
                  <a:pt x="2582990" y="663267"/>
                </a:cubicBezTo>
                <a:cubicBezTo>
                  <a:pt x="1158812" y="663267"/>
                  <a:pt x="0" y="1822079"/>
                  <a:pt x="0" y="3246257"/>
                </a:cubicBezTo>
                <a:cubicBezTo>
                  <a:pt x="-10" y="4670483"/>
                  <a:pt x="1158812" y="5829294"/>
                  <a:pt x="2582990" y="5829294"/>
                </a:cubicBezTo>
                <a:cubicBezTo>
                  <a:pt x="4007168" y="5829294"/>
                  <a:pt x="5165998" y="4670473"/>
                  <a:pt x="5165998" y="3246295"/>
                </a:cubicBezTo>
                <a:cubicBezTo>
                  <a:pt x="5165998" y="3053309"/>
                  <a:pt x="5144548" y="2864790"/>
                  <a:pt x="5103448" y="2684301"/>
                </a:cubicBezTo>
                <a:close/>
                <a:moveTo>
                  <a:pt x="4185828" y="5738"/>
                </a:moveTo>
                <a:cubicBezTo>
                  <a:pt x="3456670" y="74660"/>
                  <a:pt x="2957255" y="781196"/>
                  <a:pt x="3084519" y="1502477"/>
                </a:cubicBezTo>
                <a:cubicBezTo>
                  <a:pt x="3213754" y="2235150"/>
                  <a:pt x="3889286" y="2460673"/>
                  <a:pt x="4224528" y="3283100"/>
                </a:cubicBezTo>
                <a:cubicBezTo>
                  <a:pt x="4254742" y="3357214"/>
                  <a:pt x="4359088" y="3357585"/>
                  <a:pt x="4389282" y="3283462"/>
                </a:cubicBezTo>
                <a:cubicBezTo>
                  <a:pt x="4760909" y="2371290"/>
                  <a:pt x="5551094" y="2193278"/>
                  <a:pt x="5551094" y="1244102"/>
                </a:cubicBezTo>
                <a:cubicBezTo>
                  <a:pt x="5551084" y="517030"/>
                  <a:pt x="4927388" y="-64357"/>
                  <a:pt x="4185828" y="5738"/>
                </a:cubicBezTo>
                <a:close/>
                <a:moveTo>
                  <a:pt x="4306977" y="1901117"/>
                </a:moveTo>
                <a:cubicBezTo>
                  <a:pt x="3944112" y="1901117"/>
                  <a:pt x="3649952" y="1606966"/>
                  <a:pt x="3649952" y="1244102"/>
                </a:cubicBezTo>
                <a:cubicBezTo>
                  <a:pt x="3649952" y="881247"/>
                  <a:pt x="3944112" y="587096"/>
                  <a:pt x="4306977" y="587096"/>
                </a:cubicBezTo>
                <a:cubicBezTo>
                  <a:pt x="4669841" y="587096"/>
                  <a:pt x="4963983" y="881247"/>
                  <a:pt x="4963983" y="1244102"/>
                </a:cubicBezTo>
                <a:cubicBezTo>
                  <a:pt x="4963983" y="1606957"/>
                  <a:pt x="4669822" y="1901117"/>
                  <a:pt x="4306977" y="1901117"/>
                </a:cubicBezTo>
                <a:close/>
              </a:path>
            </a:pathLst>
          </a:custGeom>
          <a:solidFill>
            <a:srgbClr val="0F3B61"/>
          </a:solidFill>
          <a:ln>
            <a:noFill/>
          </a:ln>
          <a:extLst>
            <a:ext uri="{91240B29-F687-4F45-9708-019B960494DF}">
              <a14:hiddenLine xmlns:a14="http://schemas.microsoft.com/office/drawing/2010/main" w="9525" cap="flat">
                <a:solidFill>
                  <a:srgbClr val="000000"/>
                </a:solidFill>
                <a:prstDash val="solid"/>
                <a:miter lim="800000"/>
                <a:headEnd/>
                <a:tailEnd/>
              </a14:hiddenLine>
            </a:ext>
          </a:extLst>
        </p:spPr>
        <p:txBody>
          <a:bodyPr anchor="ctr"/>
          <a:lstStyle/>
          <a:p>
            <a:endParaRPr lang="en-US">
              <a:latin typeface="Corbel" panose="020B0503020204020204" pitchFamily="34" charset="0"/>
            </a:endParaRPr>
          </a:p>
        </p:txBody>
      </p:sp>
      <p:graphicFrame>
        <p:nvGraphicFramePr>
          <p:cNvPr id="13" name="Table 5">
            <a:extLst>
              <a:ext uri="{FF2B5EF4-FFF2-40B4-BE49-F238E27FC236}">
                <a16:creationId xmlns:a16="http://schemas.microsoft.com/office/drawing/2014/main" id="{5366EB21-2CD9-4ADF-ACDC-D4790585F872}"/>
              </a:ext>
            </a:extLst>
          </p:cNvPr>
          <p:cNvGraphicFramePr>
            <a:graphicFrameLocks noGrp="1"/>
          </p:cNvGraphicFramePr>
          <p:nvPr>
            <p:extLst>
              <p:ext uri="{D42A27DB-BD31-4B8C-83A1-F6EECF244321}">
                <p14:modId xmlns:p14="http://schemas.microsoft.com/office/powerpoint/2010/main" val="705806998"/>
              </p:ext>
            </p:extLst>
          </p:nvPr>
        </p:nvGraphicFramePr>
        <p:xfrm>
          <a:off x="-240900" y="345547"/>
          <a:ext cx="5507385" cy="579438"/>
        </p:xfrm>
        <a:graphic>
          <a:graphicData uri="http://schemas.openxmlformats.org/drawingml/2006/table">
            <a:tbl>
              <a:tblPr firstRow="1" bandRow="1">
                <a:tableStyleId>{5C22544A-7EE6-4342-B048-85BDC9FD1C3A}</a:tableStyleId>
              </a:tblPr>
              <a:tblGrid>
                <a:gridCol w="5507385">
                  <a:extLst>
                    <a:ext uri="{9D8B030D-6E8A-4147-A177-3AD203B41FA5}">
                      <a16:colId xmlns:a16="http://schemas.microsoft.com/office/drawing/2014/main" val="20000"/>
                    </a:ext>
                  </a:extLst>
                </a:gridCol>
              </a:tblGrid>
              <a:tr h="579438">
                <a:tc>
                  <a:txBody>
                    <a:bodyPr/>
                    <a:lstStyle/>
                    <a:p>
                      <a:pPr algn="ctr"/>
                      <a:r>
                        <a:rPr lang="de-DE" sz="2800" dirty="0">
                          <a:solidFill>
                            <a:srgbClr val="002060"/>
                          </a:solidFill>
                          <a:latin typeface="Dubai" panose="020B0503030403030204" pitchFamily="34" charset="-78"/>
                          <a:cs typeface="Dubai" panose="020B0503030403030204" pitchFamily="34" charset="-78"/>
                        </a:rPr>
                        <a:t>WHAT IS NEEDED?</a:t>
                      </a:r>
                      <a:endParaRPr lang="LID4096" sz="2800" dirty="0">
                        <a:solidFill>
                          <a:srgbClr val="002060"/>
                        </a:solidFill>
                        <a:latin typeface="Dubai" panose="020B0503030403030204" pitchFamily="34" charset="-78"/>
                        <a:cs typeface="Dubai" panose="020B0503030403030204" pitchFamily="34" charset="-78"/>
                      </a:endParaRPr>
                    </a:p>
                  </a:txBody>
                  <a:tcPr marL="91431" marR="91431" marT="45745" marB="45745">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lussdiagramm: Alternativer Prozess 17">
            <a:extLst>
              <a:ext uri="{FF2B5EF4-FFF2-40B4-BE49-F238E27FC236}">
                <a16:creationId xmlns:a16="http://schemas.microsoft.com/office/drawing/2014/main" id="{E5516882-D5E1-4913-8BAF-069A86FF2FC5}"/>
              </a:ext>
            </a:extLst>
          </p:cNvPr>
          <p:cNvSpPr/>
          <p:nvPr/>
        </p:nvSpPr>
        <p:spPr>
          <a:xfrm>
            <a:off x="900113" y="1314450"/>
            <a:ext cx="1943100" cy="612775"/>
          </a:xfrm>
          <a:prstGeom prst="flowChartAlternateProcess">
            <a:avLst/>
          </a:prstGeom>
          <a:solidFill>
            <a:schemeClr val="accent2">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t>Structure</a:t>
            </a:r>
          </a:p>
        </p:txBody>
      </p:sp>
      <p:sp>
        <p:nvSpPr>
          <p:cNvPr id="20" name="Flussdiagramm: Alternativer Prozess 19">
            <a:extLst>
              <a:ext uri="{FF2B5EF4-FFF2-40B4-BE49-F238E27FC236}">
                <a16:creationId xmlns:a16="http://schemas.microsoft.com/office/drawing/2014/main" id="{BD6196E6-4F4B-4920-B95B-4DD08B9D6E04}"/>
              </a:ext>
            </a:extLst>
          </p:cNvPr>
          <p:cNvSpPr/>
          <p:nvPr/>
        </p:nvSpPr>
        <p:spPr>
          <a:xfrm>
            <a:off x="3409950" y="1314450"/>
            <a:ext cx="1944688" cy="612775"/>
          </a:xfrm>
          <a:prstGeom prst="flowChartAlternateProcess">
            <a:avLst/>
          </a:prstGeom>
          <a:solidFill>
            <a:schemeClr val="accent2">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t>Process </a:t>
            </a:r>
          </a:p>
        </p:txBody>
      </p:sp>
      <p:sp>
        <p:nvSpPr>
          <p:cNvPr id="21" name="Flussdiagramm: Alternativer Prozess 20">
            <a:extLst>
              <a:ext uri="{FF2B5EF4-FFF2-40B4-BE49-F238E27FC236}">
                <a16:creationId xmlns:a16="http://schemas.microsoft.com/office/drawing/2014/main" id="{5BD7270A-52A0-44EA-BC92-66D6844D8257}"/>
              </a:ext>
            </a:extLst>
          </p:cNvPr>
          <p:cNvSpPr/>
          <p:nvPr/>
        </p:nvSpPr>
        <p:spPr>
          <a:xfrm>
            <a:off x="5965825" y="1317625"/>
            <a:ext cx="1943100" cy="612775"/>
          </a:xfrm>
          <a:prstGeom prst="flowChartAlternateProcess">
            <a:avLst/>
          </a:prstGeom>
          <a:solidFill>
            <a:schemeClr val="accent2">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t>Outcome</a:t>
            </a:r>
          </a:p>
        </p:txBody>
      </p:sp>
      <p:sp>
        <p:nvSpPr>
          <p:cNvPr id="22" name="Flussdiagramm: Alternativer Prozess 21">
            <a:extLst>
              <a:ext uri="{FF2B5EF4-FFF2-40B4-BE49-F238E27FC236}">
                <a16:creationId xmlns:a16="http://schemas.microsoft.com/office/drawing/2014/main" id="{441186EF-CAA9-49EB-B6D3-1BFA3610C6B7}"/>
              </a:ext>
            </a:extLst>
          </p:cNvPr>
          <p:cNvSpPr/>
          <p:nvPr/>
        </p:nvSpPr>
        <p:spPr>
          <a:xfrm>
            <a:off x="889000" y="2192338"/>
            <a:ext cx="2016125" cy="1601787"/>
          </a:xfrm>
          <a:prstGeom prst="flowChartAlternateProcess">
            <a:avLst/>
          </a:prstGeom>
          <a:solidFill>
            <a:schemeClr val="accent2">
              <a:lumMod val="90000"/>
              <a:lumOff val="1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Staff</a:t>
            </a:r>
          </a:p>
          <a:p>
            <a:pPr algn="ctr">
              <a:defRPr/>
            </a:pPr>
            <a:r>
              <a:rPr lang="en-US" dirty="0"/>
              <a:t>Equipment</a:t>
            </a:r>
          </a:p>
          <a:p>
            <a:pPr algn="ctr">
              <a:defRPr/>
            </a:pPr>
            <a:r>
              <a:rPr lang="en-US" dirty="0"/>
              <a:t>Supplies</a:t>
            </a:r>
          </a:p>
          <a:p>
            <a:pPr algn="ctr">
              <a:defRPr/>
            </a:pPr>
            <a:r>
              <a:rPr lang="en-US" dirty="0"/>
              <a:t>Guidelines</a:t>
            </a:r>
          </a:p>
        </p:txBody>
      </p:sp>
      <p:sp>
        <p:nvSpPr>
          <p:cNvPr id="23" name="Flussdiagramm: Alternativer Prozess 22">
            <a:extLst>
              <a:ext uri="{FF2B5EF4-FFF2-40B4-BE49-F238E27FC236}">
                <a16:creationId xmlns:a16="http://schemas.microsoft.com/office/drawing/2014/main" id="{AD7DDAD0-8B19-4AF4-B776-2F30DEE53417}"/>
              </a:ext>
            </a:extLst>
          </p:cNvPr>
          <p:cNvSpPr/>
          <p:nvPr/>
        </p:nvSpPr>
        <p:spPr>
          <a:xfrm>
            <a:off x="3432175" y="2212975"/>
            <a:ext cx="1944688" cy="1581150"/>
          </a:xfrm>
          <a:prstGeom prst="flowChartAlternateProcess">
            <a:avLst/>
          </a:prstGeom>
          <a:solidFill>
            <a:schemeClr val="accent2">
              <a:lumMod val="90000"/>
              <a:lumOff val="1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Communication</a:t>
            </a:r>
          </a:p>
          <a:p>
            <a:pPr algn="ctr">
              <a:defRPr/>
            </a:pPr>
            <a:r>
              <a:rPr lang="en-US" dirty="0"/>
              <a:t>Interaction</a:t>
            </a:r>
          </a:p>
          <a:p>
            <a:pPr algn="ctr">
              <a:defRPr/>
            </a:pPr>
            <a:r>
              <a:rPr lang="en-US" dirty="0"/>
              <a:t>Investigation</a:t>
            </a:r>
          </a:p>
          <a:p>
            <a:pPr algn="ctr">
              <a:defRPr/>
            </a:pPr>
            <a:r>
              <a:rPr lang="en-US" dirty="0"/>
              <a:t>Treatment</a:t>
            </a:r>
          </a:p>
          <a:p>
            <a:pPr algn="ctr">
              <a:defRPr/>
            </a:pPr>
            <a:r>
              <a:rPr lang="en-US" dirty="0"/>
              <a:t>Counselling</a:t>
            </a:r>
          </a:p>
        </p:txBody>
      </p:sp>
      <p:sp>
        <p:nvSpPr>
          <p:cNvPr id="24" name="Flussdiagramm: Alternativer Prozess 23">
            <a:extLst>
              <a:ext uri="{FF2B5EF4-FFF2-40B4-BE49-F238E27FC236}">
                <a16:creationId xmlns:a16="http://schemas.microsoft.com/office/drawing/2014/main" id="{EF389D1A-7BAD-47FF-9868-3088FBD89F0C}"/>
              </a:ext>
            </a:extLst>
          </p:cNvPr>
          <p:cNvSpPr/>
          <p:nvPr/>
        </p:nvSpPr>
        <p:spPr>
          <a:xfrm>
            <a:off x="5919788" y="2192338"/>
            <a:ext cx="2016125" cy="1601787"/>
          </a:xfrm>
          <a:prstGeom prst="flowChartAlternateProcess">
            <a:avLst/>
          </a:prstGeom>
          <a:solidFill>
            <a:schemeClr val="accent2">
              <a:lumMod val="90000"/>
              <a:lumOff val="1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Mortality Morbidity</a:t>
            </a:r>
          </a:p>
          <a:p>
            <a:pPr algn="ctr">
              <a:defRPr/>
            </a:pPr>
            <a:r>
              <a:rPr lang="en-US" dirty="0"/>
              <a:t>Satisfaction</a:t>
            </a:r>
          </a:p>
        </p:txBody>
      </p:sp>
      <p:cxnSp>
        <p:nvCxnSpPr>
          <p:cNvPr id="29" name="Gerader Verbinder 28">
            <a:extLst>
              <a:ext uri="{FF2B5EF4-FFF2-40B4-BE49-F238E27FC236}">
                <a16:creationId xmlns:a16="http://schemas.microsoft.com/office/drawing/2014/main" id="{9D3F9C7F-5294-49B1-B35D-82856EF58C32}"/>
              </a:ext>
            </a:extLst>
          </p:cNvPr>
          <p:cNvCxnSpPr/>
          <p:nvPr/>
        </p:nvCxnSpPr>
        <p:spPr>
          <a:xfrm>
            <a:off x="4356100" y="1004888"/>
            <a:ext cx="0" cy="274637"/>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Gerader Verbinder 31">
            <a:extLst>
              <a:ext uri="{FF2B5EF4-FFF2-40B4-BE49-F238E27FC236}">
                <a16:creationId xmlns:a16="http://schemas.microsoft.com/office/drawing/2014/main" id="{064F8C31-2657-4E07-9A31-DC6E0A4EAD23}"/>
              </a:ext>
            </a:extLst>
          </p:cNvPr>
          <p:cNvCxnSpPr/>
          <p:nvPr/>
        </p:nvCxnSpPr>
        <p:spPr>
          <a:xfrm>
            <a:off x="6948488" y="1924050"/>
            <a:ext cx="0" cy="27305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 name="Gerader Verbinder 34">
            <a:extLst>
              <a:ext uri="{FF2B5EF4-FFF2-40B4-BE49-F238E27FC236}">
                <a16:creationId xmlns:a16="http://schemas.microsoft.com/office/drawing/2014/main" id="{F036E8CE-5F98-4EF1-907C-F936C09AC242}"/>
              </a:ext>
            </a:extLst>
          </p:cNvPr>
          <p:cNvCxnSpPr/>
          <p:nvPr/>
        </p:nvCxnSpPr>
        <p:spPr>
          <a:xfrm>
            <a:off x="1908175" y="1924050"/>
            <a:ext cx="0" cy="27305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 name="Gerader Verbinder 35">
            <a:extLst>
              <a:ext uri="{FF2B5EF4-FFF2-40B4-BE49-F238E27FC236}">
                <a16:creationId xmlns:a16="http://schemas.microsoft.com/office/drawing/2014/main" id="{02B54E49-7365-4F4E-A87E-C3D3AB2C464B}"/>
              </a:ext>
            </a:extLst>
          </p:cNvPr>
          <p:cNvCxnSpPr/>
          <p:nvPr/>
        </p:nvCxnSpPr>
        <p:spPr>
          <a:xfrm>
            <a:off x="4362450" y="1931988"/>
            <a:ext cx="0" cy="300037"/>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 name="Gerader Verbinder 55">
            <a:extLst>
              <a:ext uri="{FF2B5EF4-FFF2-40B4-BE49-F238E27FC236}">
                <a16:creationId xmlns:a16="http://schemas.microsoft.com/office/drawing/2014/main" id="{AC8660DD-CAEA-418E-B2E9-1434ACAB06E5}"/>
              </a:ext>
            </a:extLst>
          </p:cNvPr>
          <p:cNvCxnSpPr/>
          <p:nvPr/>
        </p:nvCxnSpPr>
        <p:spPr>
          <a:xfrm>
            <a:off x="2843213" y="1620838"/>
            <a:ext cx="528637"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7" name="Gerader Verbinder 56">
            <a:extLst>
              <a:ext uri="{FF2B5EF4-FFF2-40B4-BE49-F238E27FC236}">
                <a16:creationId xmlns:a16="http://schemas.microsoft.com/office/drawing/2014/main" id="{5EC2E932-1C7E-4B4F-9A07-8DDE25C54202}"/>
              </a:ext>
            </a:extLst>
          </p:cNvPr>
          <p:cNvCxnSpPr>
            <a:stCxn id="20" idx="3"/>
            <a:endCxn id="21" idx="1"/>
          </p:cNvCxnSpPr>
          <p:nvPr/>
        </p:nvCxnSpPr>
        <p:spPr>
          <a:xfrm>
            <a:off x="5354638" y="1620838"/>
            <a:ext cx="611187" cy="317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5" name="Flussdiagramm: Alternativer Prozess 24">
            <a:extLst>
              <a:ext uri="{FF2B5EF4-FFF2-40B4-BE49-F238E27FC236}">
                <a16:creationId xmlns:a16="http://schemas.microsoft.com/office/drawing/2014/main" id="{17766065-54BC-4D71-839C-DEC2D34F1971}"/>
              </a:ext>
            </a:extLst>
          </p:cNvPr>
          <p:cNvSpPr/>
          <p:nvPr/>
        </p:nvSpPr>
        <p:spPr>
          <a:xfrm>
            <a:off x="900113" y="392113"/>
            <a:ext cx="7008812" cy="612775"/>
          </a:xfrm>
          <a:prstGeom prst="flowChartAlternateProces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dirty="0">
                <a:solidFill>
                  <a:schemeClr val="accent1">
                    <a:lumMod val="50000"/>
                  </a:schemeClr>
                </a:solidFill>
              </a:rPr>
              <a:t>Assessment of Quality of Care</a:t>
            </a:r>
          </a:p>
        </p:txBody>
      </p:sp>
      <p:sp>
        <p:nvSpPr>
          <p:cNvPr id="26" name="Flussdiagramm: Alternativer Prozess 25">
            <a:extLst>
              <a:ext uri="{FF2B5EF4-FFF2-40B4-BE49-F238E27FC236}">
                <a16:creationId xmlns:a16="http://schemas.microsoft.com/office/drawing/2014/main" id="{62C8F1E5-D78C-438E-9DAC-261D6A32AADE}"/>
              </a:ext>
            </a:extLst>
          </p:cNvPr>
          <p:cNvSpPr/>
          <p:nvPr/>
        </p:nvSpPr>
        <p:spPr>
          <a:xfrm>
            <a:off x="947738" y="3940175"/>
            <a:ext cx="7008812" cy="612775"/>
          </a:xfrm>
          <a:prstGeom prst="flowChartAlternateProcess">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t>Quality measures, quality indicators, key performance indicators, clinical quality measures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Picture 7" descr="A picture containing map, text, atlas&#10;&#10;Description automatically generated">
            <a:extLst>
              <a:ext uri="{FF2B5EF4-FFF2-40B4-BE49-F238E27FC236}">
                <a16:creationId xmlns:a16="http://schemas.microsoft.com/office/drawing/2014/main" id="{446D5636-68C4-0B59-D3F6-44CA54743ABE}"/>
              </a:ext>
            </a:extLst>
          </p:cNvPr>
          <p:cNvPicPr>
            <a:picLocks noChangeAspect="1"/>
          </p:cNvPicPr>
          <p:nvPr/>
        </p:nvPicPr>
        <p:blipFill rotWithShape="1">
          <a:blip r:embed="rId3"/>
          <a:srcRect l="2520" t="1623" r="14817" b="-1041"/>
          <a:stretch/>
        </p:blipFill>
        <p:spPr>
          <a:xfrm>
            <a:off x="2979496" y="1"/>
            <a:ext cx="6144641" cy="5143500"/>
          </a:xfrm>
          <a:prstGeom prst="rect">
            <a:avLst/>
          </a:prstGeom>
        </p:spPr>
      </p:pic>
      <p:sp>
        <p:nvSpPr>
          <p:cNvPr id="2" name="Title 1">
            <a:extLst>
              <a:ext uri="{FF2B5EF4-FFF2-40B4-BE49-F238E27FC236}">
                <a16:creationId xmlns:a16="http://schemas.microsoft.com/office/drawing/2014/main" id="{906FA57F-239B-3052-3FDB-C0E306834669}"/>
              </a:ext>
            </a:extLst>
          </p:cNvPr>
          <p:cNvSpPr>
            <a:spLocks noGrp="1"/>
          </p:cNvSpPr>
          <p:nvPr>
            <p:ph type="title"/>
          </p:nvPr>
        </p:nvSpPr>
        <p:spPr>
          <a:xfrm>
            <a:off x="772548" y="195486"/>
            <a:ext cx="7379989" cy="846137"/>
          </a:xfrm>
        </p:spPr>
        <p:txBody>
          <a:bodyPr/>
          <a:lstStyle/>
          <a:p>
            <a:r>
              <a:rPr lang="en-US" dirty="0">
                <a:latin typeface="Dubai" panose="020B0503030403030204" pitchFamily="34" charset="-78"/>
                <a:cs typeface="Dubai" panose="020B0503030403030204" pitchFamily="34" charset="-78"/>
              </a:rPr>
              <a:t>Quality of Care Initiative of ESPGHAN</a:t>
            </a:r>
          </a:p>
        </p:txBody>
      </p:sp>
      <p:sp>
        <p:nvSpPr>
          <p:cNvPr id="3" name="Content Placeholder 2">
            <a:extLst>
              <a:ext uri="{FF2B5EF4-FFF2-40B4-BE49-F238E27FC236}">
                <a16:creationId xmlns:a16="http://schemas.microsoft.com/office/drawing/2014/main" id="{70E33B1E-AF91-4B70-305F-FFE9E2C53CBA}"/>
              </a:ext>
            </a:extLst>
          </p:cNvPr>
          <p:cNvSpPr>
            <a:spLocks noGrp="1"/>
          </p:cNvSpPr>
          <p:nvPr>
            <p:ph idx="1"/>
          </p:nvPr>
        </p:nvSpPr>
        <p:spPr>
          <a:xfrm>
            <a:off x="95655" y="843559"/>
            <a:ext cx="5256583" cy="3907829"/>
          </a:xfrm>
          <a:noFill/>
        </p:spPr>
        <p:txBody>
          <a:bodyPr/>
          <a:lstStyle/>
          <a:p>
            <a:pPr marL="180975" indent="-180975"/>
            <a:r>
              <a:rPr lang="en-US" sz="1800" b="1" dirty="0">
                <a:solidFill>
                  <a:srgbClr val="006161"/>
                </a:solidFill>
                <a:latin typeface="Dubai" panose="020B0503030403030204" pitchFamily="34" charset="-78"/>
                <a:cs typeface="Dubai" panose="020B0503030403030204" pitchFamily="34" charset="-78"/>
              </a:rPr>
              <a:t>Mission:</a:t>
            </a:r>
            <a:r>
              <a:rPr lang="en-US" sz="1800" dirty="0">
                <a:solidFill>
                  <a:srgbClr val="006161"/>
                </a:solidFill>
                <a:latin typeface="Dubai" panose="020B0503030403030204" pitchFamily="34" charset="-78"/>
                <a:cs typeface="Dubai" panose="020B0503030403030204" pitchFamily="34" charset="-78"/>
              </a:rPr>
              <a:t> </a:t>
            </a:r>
            <a:r>
              <a:rPr lang="en-GB" sz="1800" dirty="0">
                <a:solidFill>
                  <a:schemeClr val="tx2"/>
                </a:solidFill>
                <a:latin typeface="Dubai" panose="020B0503030403030204" pitchFamily="34" charset="-78"/>
                <a:cs typeface="Dubai" panose="020B0503030403030204" pitchFamily="34" charset="-78"/>
              </a:rPr>
              <a:t>To evaluate the implementation of evidence-based guidelines in daily practice </a:t>
            </a:r>
            <a:br>
              <a:rPr lang="en-GB" sz="1800" dirty="0">
                <a:solidFill>
                  <a:schemeClr val="tx2"/>
                </a:solidFill>
                <a:latin typeface="Dubai" panose="020B0503030403030204" pitchFamily="34" charset="-78"/>
                <a:cs typeface="Dubai" panose="020B0503030403030204" pitchFamily="34" charset="-78"/>
              </a:rPr>
            </a:br>
            <a:r>
              <a:rPr lang="en-GB" sz="1800" dirty="0">
                <a:solidFill>
                  <a:schemeClr val="tx2"/>
                </a:solidFill>
                <a:latin typeface="Dubai" panose="020B0503030403030204" pitchFamily="34" charset="-78"/>
                <a:cs typeface="Dubai" panose="020B0503030403030204" pitchFamily="34" charset="-78"/>
              </a:rPr>
              <a:t>and to provide educational material                                       to harmonize </a:t>
            </a:r>
            <a:r>
              <a:rPr lang="en-GB" sz="1800" dirty="0" err="1">
                <a:solidFill>
                  <a:schemeClr val="tx2"/>
                </a:solidFill>
                <a:latin typeface="Dubai" panose="020B0503030403030204" pitchFamily="34" charset="-78"/>
                <a:cs typeface="Dubai" panose="020B0503030403030204" pitchFamily="34" charset="-78"/>
              </a:rPr>
              <a:t>QoC</a:t>
            </a:r>
            <a:r>
              <a:rPr lang="en-GB" sz="1800" dirty="0">
                <a:solidFill>
                  <a:schemeClr val="tx2"/>
                </a:solidFill>
                <a:latin typeface="Dubai" panose="020B0503030403030204" pitchFamily="34" charset="-78"/>
                <a:cs typeface="Dubai" panose="020B0503030403030204" pitchFamily="34" charset="-78"/>
              </a:rPr>
              <a:t> in paediatric GHN patients </a:t>
            </a:r>
          </a:p>
          <a:p>
            <a:pPr marL="182563" indent="-182563">
              <a:tabLst>
                <a:tab pos="182563" algn="l"/>
              </a:tabLst>
            </a:pPr>
            <a:r>
              <a:rPr lang="en-US" sz="1800" b="1" dirty="0">
                <a:solidFill>
                  <a:srgbClr val="006161"/>
                </a:solidFill>
                <a:latin typeface="Dubai" panose="020B0503030403030204" pitchFamily="34" charset="-78"/>
                <a:cs typeface="Dubai" panose="020B0503030403030204" pitchFamily="34" charset="-78"/>
              </a:rPr>
              <a:t>Network until October 2023: 114 hospitals in</a:t>
            </a:r>
            <a:r>
              <a:rPr lang="en-US" sz="1800" dirty="0">
                <a:solidFill>
                  <a:srgbClr val="006161"/>
                </a:solidFill>
                <a:latin typeface="Dubai" panose="020B0503030403030204" pitchFamily="34" charset="-78"/>
                <a:cs typeface="Dubai" panose="020B0503030403030204" pitchFamily="34" charset="-78"/>
              </a:rPr>
              <a:t> </a:t>
            </a:r>
            <a:r>
              <a:rPr lang="en-US" sz="1800" b="1" dirty="0">
                <a:solidFill>
                  <a:srgbClr val="006161"/>
                </a:solidFill>
                <a:latin typeface="Dubai" panose="020B0503030403030204" pitchFamily="34" charset="-78"/>
                <a:cs typeface="Dubai" panose="020B0503030403030204" pitchFamily="34" charset="-78"/>
              </a:rPr>
              <a:t>28 countries </a:t>
            </a:r>
          </a:p>
          <a:p>
            <a:pPr lvl="1">
              <a:buFont typeface="Courier New" panose="02070309020205020404" pitchFamily="49" charset="0"/>
              <a:buChar char="o"/>
            </a:pPr>
            <a:r>
              <a:rPr lang="en-US" sz="1800" dirty="0">
                <a:solidFill>
                  <a:schemeClr val="tx2"/>
                </a:solidFill>
                <a:latin typeface="Dubai" panose="020B0503030403030204" pitchFamily="34" charset="-78"/>
                <a:cs typeface="Dubai" panose="020B0503030403030204" pitchFamily="34" charset="-78"/>
              </a:rPr>
              <a:t>67% academic, 33% non-academic </a:t>
            </a:r>
          </a:p>
          <a:p>
            <a:pPr lvl="1">
              <a:buFont typeface="Courier New" panose="02070309020205020404" pitchFamily="49" charset="0"/>
              <a:buChar char="o"/>
            </a:pPr>
            <a:r>
              <a:rPr lang="en-GB" sz="1800" dirty="0">
                <a:solidFill>
                  <a:schemeClr val="tx2"/>
                </a:solidFill>
                <a:latin typeface="Dubai" panose="020B0503030403030204" pitchFamily="34" charset="-78"/>
                <a:cs typeface="Dubai" panose="020B0503030403030204" pitchFamily="34" charset="-78"/>
              </a:rPr>
              <a:t>63% certified for PGHN training</a:t>
            </a:r>
          </a:p>
          <a:p>
            <a:pPr lvl="1">
              <a:buFont typeface="Courier New" panose="02070309020205020404" pitchFamily="49" charset="0"/>
              <a:buChar char="o"/>
            </a:pPr>
            <a:r>
              <a:rPr lang="en-GB" sz="1800" dirty="0">
                <a:solidFill>
                  <a:schemeClr val="tx2"/>
                </a:solidFill>
                <a:latin typeface="Dubai" panose="020B0503030403030204" pitchFamily="34" charset="-78"/>
                <a:cs typeface="Dubai" panose="020B0503030403030204" pitchFamily="34" charset="-78"/>
              </a:rPr>
              <a:t>92% with at least one paediatric gastroenterologist</a:t>
            </a:r>
          </a:p>
          <a:p>
            <a:pPr marL="182563" indent="-182563"/>
            <a:r>
              <a:rPr lang="en-GB" sz="1800" b="1" dirty="0">
                <a:solidFill>
                  <a:srgbClr val="006161"/>
                </a:solidFill>
                <a:latin typeface="Dubai" panose="020B0503030403030204" pitchFamily="34" charset="-78"/>
                <a:cs typeface="Dubai" panose="020B0503030403030204" pitchFamily="34" charset="-78"/>
              </a:rPr>
              <a:t>Tools:</a:t>
            </a:r>
            <a:r>
              <a:rPr lang="en-GB" sz="1800" dirty="0">
                <a:solidFill>
                  <a:srgbClr val="006161"/>
                </a:solidFill>
                <a:latin typeface="Dubai" panose="020B0503030403030204" pitchFamily="34" charset="-78"/>
                <a:cs typeface="Dubai" panose="020B0503030403030204" pitchFamily="34" charset="-78"/>
              </a:rPr>
              <a:t> </a:t>
            </a:r>
            <a:r>
              <a:rPr lang="en-GB" sz="1800" dirty="0">
                <a:solidFill>
                  <a:schemeClr val="tx2"/>
                </a:solidFill>
                <a:latin typeface="Dubai" panose="020B0503030403030204" pitchFamily="34" charset="-78"/>
                <a:cs typeface="Dubai" panose="020B0503030403030204" pitchFamily="34" charset="-78"/>
              </a:rPr>
              <a:t>pseudonymized online survey </a:t>
            </a:r>
            <a:br>
              <a:rPr lang="en-GB" sz="1800" dirty="0">
                <a:solidFill>
                  <a:schemeClr val="tx2"/>
                </a:solidFill>
                <a:latin typeface="Dubai" panose="020B0503030403030204" pitchFamily="34" charset="-78"/>
                <a:cs typeface="Dubai" panose="020B0503030403030204" pitchFamily="34" charset="-78"/>
              </a:rPr>
            </a:br>
            <a:r>
              <a:rPr lang="en-GB" sz="1800" dirty="0">
                <a:solidFill>
                  <a:schemeClr val="tx2"/>
                </a:solidFill>
                <a:latin typeface="Dubai" panose="020B0503030403030204" pitchFamily="34" charset="-78"/>
                <a:cs typeface="Dubai" panose="020B0503030403030204" pitchFamily="34" charset="-78"/>
              </a:rPr>
              <a:t>via a secure data platform of ESPGHAN</a:t>
            </a:r>
          </a:p>
          <a:p>
            <a:pPr marL="182563" indent="-182563"/>
            <a:r>
              <a:rPr lang="en-GB" sz="1800" b="1" dirty="0">
                <a:solidFill>
                  <a:srgbClr val="006161"/>
                </a:solidFill>
                <a:latin typeface="Dubai" panose="020B0503030403030204" pitchFamily="34" charset="-78"/>
                <a:cs typeface="Dubai" panose="020B0503030403030204" pitchFamily="34" charset="-78"/>
              </a:rPr>
              <a:t>Questionnaires: </a:t>
            </a:r>
            <a:r>
              <a:rPr lang="en-GB" sz="1800" dirty="0">
                <a:solidFill>
                  <a:schemeClr val="tx2"/>
                </a:solidFill>
                <a:latin typeface="Dubai" panose="020B0503030403030204" pitchFamily="34" charset="-78"/>
                <a:cs typeface="Dubai" panose="020B0503030403030204" pitchFamily="34" charset="-78"/>
              </a:rPr>
              <a:t>hospital characteristics </a:t>
            </a:r>
            <a:br>
              <a:rPr lang="en-GB" sz="1800" dirty="0">
                <a:solidFill>
                  <a:schemeClr val="tx2"/>
                </a:solidFill>
                <a:latin typeface="Dubai" panose="020B0503030403030204" pitchFamily="34" charset="-78"/>
                <a:cs typeface="Dubai" panose="020B0503030403030204" pitchFamily="34" charset="-78"/>
              </a:rPr>
            </a:br>
            <a:r>
              <a:rPr lang="en-GB" sz="1800" dirty="0">
                <a:solidFill>
                  <a:schemeClr val="tx2"/>
                </a:solidFill>
                <a:latin typeface="Dubai" panose="020B0503030403030204" pitchFamily="34" charset="-78"/>
                <a:cs typeface="Dubai" panose="020B0503030403030204" pitchFamily="34" charset="-78"/>
              </a:rPr>
              <a:t>&amp; specific topics</a:t>
            </a:r>
          </a:p>
          <a:p>
            <a:pPr marL="0" indent="0">
              <a:buNone/>
            </a:pPr>
            <a:endParaRPr lang="en-US" sz="1800" dirty="0">
              <a:solidFill>
                <a:srgbClr val="FF0000"/>
              </a:solidFill>
            </a:endParaRPr>
          </a:p>
          <a:p>
            <a:pPr lvl="1">
              <a:buFont typeface="Wingdings" panose="05000000000000000000" pitchFamily="2" charset="2"/>
              <a:buChar char="Ø"/>
            </a:pPr>
            <a:endParaRPr lang="en-US" sz="1800" dirty="0">
              <a:solidFill>
                <a:schemeClr val="tx2"/>
              </a:solidFill>
            </a:endParaRPr>
          </a:p>
        </p:txBody>
      </p:sp>
      <p:sp>
        <p:nvSpPr>
          <p:cNvPr id="11" name="TextBox 10">
            <a:extLst>
              <a:ext uri="{FF2B5EF4-FFF2-40B4-BE49-F238E27FC236}">
                <a16:creationId xmlns:a16="http://schemas.microsoft.com/office/drawing/2014/main" id="{61000BBE-D888-8931-73ED-2D4CD6E2FF23}"/>
              </a:ext>
            </a:extLst>
          </p:cNvPr>
          <p:cNvSpPr txBox="1"/>
          <p:nvPr/>
        </p:nvSpPr>
        <p:spPr>
          <a:xfrm>
            <a:off x="63500" y="266700"/>
            <a:ext cx="184731" cy="369332"/>
          </a:xfrm>
          <a:prstGeom prst="rect">
            <a:avLst/>
          </a:prstGeom>
          <a:noFill/>
        </p:spPr>
        <p:txBody>
          <a:bodyPr wrap="none" rtlCol="0">
            <a:spAutoFit/>
          </a:bodyPr>
          <a:lstStyle/>
          <a:p>
            <a:endParaRPr lang="en-DE" dirty="0"/>
          </a:p>
        </p:txBody>
      </p:sp>
    </p:spTree>
    <p:extLst>
      <p:ext uri="{BB962C8B-B14F-4D97-AF65-F5344CB8AC3E}">
        <p14:creationId xmlns:p14="http://schemas.microsoft.com/office/powerpoint/2010/main" val="311228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CEE8753-4AB3-BDF6-E578-83E4E3E32EB0}"/>
              </a:ext>
            </a:extLst>
          </p:cNvPr>
          <p:cNvSpPr>
            <a:spLocks noGrp="1"/>
          </p:cNvSpPr>
          <p:nvPr>
            <p:ph idx="1"/>
          </p:nvPr>
        </p:nvSpPr>
        <p:spPr>
          <a:xfrm>
            <a:off x="360363" y="1131591"/>
            <a:ext cx="8423275" cy="3168352"/>
          </a:xfrm>
        </p:spPr>
        <p:txBody>
          <a:bodyPr/>
          <a:lstStyle/>
          <a:p>
            <a:pPr marL="0" indent="0">
              <a:buNone/>
            </a:pPr>
            <a:r>
              <a:rPr lang="en-GB" sz="2000" b="1" dirty="0">
                <a:solidFill>
                  <a:srgbClr val="006161"/>
                </a:solidFill>
                <a:latin typeface="Dubai" panose="020B0503030403030204" pitchFamily="34" charset="-78"/>
                <a:cs typeface="Dubai" panose="020B0503030403030204" pitchFamily="34" charset="-78"/>
              </a:rPr>
              <a:t>Aims</a:t>
            </a:r>
            <a:r>
              <a:rPr lang="en-GB" sz="2000" b="1" dirty="0">
                <a:solidFill>
                  <a:schemeClr val="tx2"/>
                </a:solidFill>
                <a:latin typeface="Dubai" panose="020B0503030403030204" pitchFamily="34" charset="-78"/>
                <a:cs typeface="Dubai" panose="020B0503030403030204" pitchFamily="34" charset="-78"/>
              </a:rPr>
              <a:t> </a:t>
            </a:r>
          </a:p>
          <a:p>
            <a:pPr marL="0" indent="0">
              <a:buNone/>
            </a:pPr>
            <a:r>
              <a:rPr lang="en-GB" sz="2000" dirty="0">
                <a:solidFill>
                  <a:schemeClr val="tx2"/>
                </a:solidFill>
                <a:latin typeface="Dubai" panose="020B0503030403030204" pitchFamily="34" charset="-78"/>
                <a:cs typeface="Dubai" panose="020B0503030403030204" pitchFamily="34" charset="-78"/>
              </a:rPr>
              <a:t>To assess:</a:t>
            </a:r>
          </a:p>
          <a:p>
            <a:r>
              <a:rPr lang="en-GB" sz="2000" dirty="0">
                <a:solidFill>
                  <a:schemeClr val="tx2"/>
                </a:solidFill>
                <a:latin typeface="Dubai" panose="020B0503030403030204" pitchFamily="34" charset="-78"/>
                <a:cs typeface="Dubai" panose="020B0503030403030204" pitchFamily="34" charset="-78"/>
              </a:rPr>
              <a:t>Nutritional care in participating hospitals </a:t>
            </a:r>
          </a:p>
          <a:p>
            <a:r>
              <a:rPr lang="en-GB" sz="2000" dirty="0">
                <a:solidFill>
                  <a:schemeClr val="tx2"/>
                </a:solidFill>
                <a:latin typeface="Dubai" panose="020B0503030403030204" pitchFamily="34" charset="-78"/>
                <a:cs typeface="Dubai" panose="020B0503030403030204" pitchFamily="34" charset="-78"/>
              </a:rPr>
              <a:t>Performance and documentation of anthropometric measurements </a:t>
            </a:r>
          </a:p>
          <a:p>
            <a:pPr marL="0" indent="0">
              <a:buNone/>
            </a:pPr>
            <a:r>
              <a:rPr lang="en-GB" sz="2000" b="1" dirty="0">
                <a:solidFill>
                  <a:srgbClr val="006161"/>
                </a:solidFill>
                <a:latin typeface="Dubai" panose="020B0503030403030204" pitchFamily="34" charset="-78"/>
                <a:cs typeface="Dubai" panose="020B0503030403030204" pitchFamily="34" charset="-78"/>
              </a:rPr>
              <a:t>Methods</a:t>
            </a:r>
          </a:p>
          <a:p>
            <a:r>
              <a:rPr lang="en-GB" sz="2000" dirty="0">
                <a:solidFill>
                  <a:schemeClr val="tx2"/>
                </a:solidFill>
                <a:latin typeface="Dubai" panose="020B0503030403030204" pitchFamily="34" charset="-78"/>
                <a:cs typeface="Dubai" panose="020B0503030403030204" pitchFamily="34" charset="-78"/>
              </a:rPr>
              <a:t>Questionnaires on resources and tools in nutritional care </a:t>
            </a:r>
          </a:p>
          <a:p>
            <a:r>
              <a:rPr lang="en-GB" sz="2000" dirty="0">
                <a:solidFill>
                  <a:schemeClr val="tx2"/>
                </a:solidFill>
                <a:latin typeface="Dubai" panose="020B0503030403030204" pitchFamily="34" charset="-78"/>
                <a:cs typeface="Dubai" panose="020B0503030403030204" pitchFamily="34" charset="-78"/>
              </a:rPr>
              <a:t>Practical tasks reviewing documentation in patient files and discharge letters (at least 8 cases, no patient data)</a:t>
            </a:r>
          </a:p>
          <a:p>
            <a:endParaRPr lang="en-GB" sz="2000" dirty="0">
              <a:solidFill>
                <a:schemeClr val="tx2"/>
              </a:solidFill>
            </a:endParaRPr>
          </a:p>
          <a:p>
            <a:pPr marL="3543300" lvl="8" indent="0">
              <a:buNone/>
            </a:pPr>
            <a:endParaRPr lang="en-GB" b="1" dirty="0">
              <a:solidFill>
                <a:schemeClr val="tx2"/>
              </a:solidFill>
            </a:endParaRPr>
          </a:p>
          <a:p>
            <a:pPr marL="2601913" lvl="8" indent="0">
              <a:buNone/>
            </a:pPr>
            <a:endParaRPr lang="en-GB" sz="400" dirty="0">
              <a:solidFill>
                <a:schemeClr val="tx2"/>
              </a:solidFill>
              <a:latin typeface="Corbel" panose="020B0503020204020204" pitchFamily="34" charset="0"/>
            </a:endParaRPr>
          </a:p>
          <a:p>
            <a:pPr marL="2601913" lvl="8" indent="0">
              <a:buNone/>
            </a:pPr>
            <a:r>
              <a:rPr lang="en-GB" sz="1200" dirty="0">
                <a:solidFill>
                  <a:schemeClr val="tx2"/>
                </a:solidFill>
                <a:latin typeface="Corbel" panose="020B0503020204020204" pitchFamily="34" charset="0"/>
              </a:rPr>
              <a:t>Litwin et al. J Ped Gastroenterol Nutr.2024- </a:t>
            </a:r>
            <a:r>
              <a:rPr lang="en-US" sz="1200" b="0" i="0" u="none" strike="noStrike" baseline="0" dirty="0">
                <a:solidFill>
                  <a:srgbClr val="0000FF"/>
                </a:solidFill>
                <a:latin typeface="AdvOTda51268d"/>
              </a:rPr>
              <a:t>doi:10.1002/jpn3.12136</a:t>
            </a:r>
            <a:endParaRPr lang="en-US" sz="1050" b="0" i="0" u="none" strike="noStrike" baseline="0" dirty="0">
              <a:latin typeface="Corbel" panose="020B0503020204020204" pitchFamily="34" charset="0"/>
            </a:endParaRPr>
          </a:p>
          <a:p>
            <a:pPr marL="3543300" lvl="8" indent="0">
              <a:buNone/>
            </a:pPr>
            <a:endParaRPr lang="en-GB" sz="1000" b="1" dirty="0">
              <a:solidFill>
                <a:schemeClr val="tx2"/>
              </a:solidFill>
              <a:latin typeface="Corbel" panose="020B0503020204020204" pitchFamily="34" charset="0"/>
            </a:endParaRPr>
          </a:p>
          <a:p>
            <a:pPr marL="3543300" lvl="8" indent="0">
              <a:buNone/>
            </a:pPr>
            <a:endParaRPr lang="en-GB" sz="1100" b="1" dirty="0">
              <a:solidFill>
                <a:schemeClr val="tx2"/>
              </a:solidFill>
              <a:latin typeface="Corbel" panose="020B0503020204020204" pitchFamily="34" charset="0"/>
            </a:endParaRPr>
          </a:p>
          <a:p>
            <a:pPr marL="3543300" lvl="8" indent="0">
              <a:buNone/>
            </a:pPr>
            <a:endParaRPr lang="en-GB" sz="1100" b="1" dirty="0">
              <a:solidFill>
                <a:schemeClr val="tx2"/>
              </a:solidFill>
              <a:latin typeface="Corbel" panose="020B0503020204020204" pitchFamily="34" charset="0"/>
            </a:endParaRPr>
          </a:p>
          <a:p>
            <a:pPr marL="0" indent="0">
              <a:buNone/>
            </a:pPr>
            <a:endParaRPr lang="en-GB" sz="1100" dirty="0">
              <a:solidFill>
                <a:schemeClr val="tx2"/>
              </a:solidFill>
              <a:latin typeface="Corbel" panose="020B0503020204020204" pitchFamily="34" charset="0"/>
            </a:endParaRPr>
          </a:p>
          <a:p>
            <a:endParaRPr lang="en-US" sz="2000" dirty="0">
              <a:solidFill>
                <a:schemeClr val="tx2"/>
              </a:solidFill>
            </a:endParaRPr>
          </a:p>
        </p:txBody>
      </p:sp>
      <p:sp>
        <p:nvSpPr>
          <p:cNvPr id="5" name="Title 4">
            <a:extLst>
              <a:ext uri="{FF2B5EF4-FFF2-40B4-BE49-F238E27FC236}">
                <a16:creationId xmlns:a16="http://schemas.microsoft.com/office/drawing/2014/main" id="{B06D78FC-5B96-FFF4-49F9-92EE83DA3F93}"/>
              </a:ext>
            </a:extLst>
          </p:cNvPr>
          <p:cNvSpPr>
            <a:spLocks noGrp="1"/>
          </p:cNvSpPr>
          <p:nvPr>
            <p:ph type="title"/>
          </p:nvPr>
        </p:nvSpPr>
        <p:spPr>
          <a:xfrm>
            <a:off x="718271" y="123478"/>
            <a:ext cx="8100069" cy="846137"/>
          </a:xfrm>
        </p:spPr>
        <p:txBody>
          <a:bodyPr/>
          <a:lstStyle/>
          <a:p>
            <a:r>
              <a:rPr lang="en-GB" dirty="0">
                <a:latin typeface="Dubai" panose="020B0503030403030204" pitchFamily="34" charset="-78"/>
                <a:cs typeface="Dubai" panose="020B0503030403030204" pitchFamily="34" charset="-78"/>
              </a:rPr>
              <a:t>Focus of 2022: Anthropometric measurements</a:t>
            </a:r>
            <a:endParaRPr lang="en-US" dirty="0">
              <a:latin typeface="Dubai" panose="020B0503030403030204" pitchFamily="34" charset="-78"/>
              <a:cs typeface="Dubai" panose="020B0503030403030204" pitchFamily="34" charset="-78"/>
            </a:endParaRPr>
          </a:p>
        </p:txBody>
      </p:sp>
    </p:spTree>
    <p:extLst>
      <p:ext uri="{BB962C8B-B14F-4D97-AF65-F5344CB8AC3E}">
        <p14:creationId xmlns:p14="http://schemas.microsoft.com/office/powerpoint/2010/main" val="18638837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B8B6C-0B0C-34BE-136A-3BC06A302D72}"/>
              </a:ext>
            </a:extLst>
          </p:cNvPr>
          <p:cNvSpPr>
            <a:spLocks noGrp="1"/>
          </p:cNvSpPr>
          <p:nvPr>
            <p:ph type="title"/>
          </p:nvPr>
        </p:nvSpPr>
        <p:spPr>
          <a:xfrm>
            <a:off x="467867" y="1203598"/>
            <a:ext cx="8676133" cy="846137"/>
          </a:xfrm>
        </p:spPr>
        <p:txBody>
          <a:bodyPr/>
          <a:lstStyle/>
          <a:p>
            <a:r>
              <a:rPr lang="en-DE" sz="3200" dirty="0">
                <a:latin typeface="Dubai" panose="020B0503030403030204" pitchFamily="34" charset="-78"/>
                <a:cs typeface="Dubai" panose="020B0503030403030204" pitchFamily="34" charset="-78"/>
              </a:rPr>
              <a:t>Selected results of Survey on Nutritional Care</a:t>
            </a:r>
            <a:r>
              <a:rPr lang="de-DE" sz="3200" dirty="0">
                <a:latin typeface="Dubai" panose="020B0503030403030204" pitchFamily="34" charset="-78"/>
                <a:cs typeface="Dubai" panose="020B0503030403030204" pitchFamily="34" charset="-78"/>
              </a:rPr>
              <a:t> </a:t>
            </a:r>
            <a:r>
              <a:rPr lang="en-DE" sz="3200" dirty="0">
                <a:latin typeface="Dubai" panose="020B0503030403030204" pitchFamily="34" charset="-78"/>
                <a:cs typeface="Dubai" panose="020B0503030403030204" pitchFamily="34" charset="-78"/>
              </a:rPr>
              <a:t>/</a:t>
            </a:r>
            <a:r>
              <a:rPr lang="de-DE" sz="3200" dirty="0">
                <a:latin typeface="Dubai" panose="020B0503030403030204" pitchFamily="34" charset="-78"/>
                <a:cs typeface="Dubai" panose="020B0503030403030204" pitchFamily="34" charset="-78"/>
              </a:rPr>
              <a:t> </a:t>
            </a:r>
            <a:r>
              <a:rPr lang="en-DE" sz="3200" dirty="0">
                <a:latin typeface="Dubai" panose="020B0503030403030204" pitchFamily="34" charset="-78"/>
                <a:cs typeface="Dubai" panose="020B0503030403030204" pitchFamily="34" charset="-78"/>
              </a:rPr>
              <a:t>Nutrition Service</a:t>
            </a:r>
            <a:r>
              <a:rPr lang="de-DE" sz="3200" b="0" dirty="0">
                <a:latin typeface="Dubai" panose="020B0503030403030204" pitchFamily="34" charset="-78"/>
                <a:cs typeface="Dubai" panose="020B0503030403030204" pitchFamily="34" charset="-78"/>
              </a:rPr>
              <a:t> </a:t>
            </a:r>
            <a:r>
              <a:rPr lang="de-DE" sz="2400" b="0" dirty="0">
                <a:latin typeface="Dubai" panose="020B0503030403030204" pitchFamily="34" charset="-78"/>
                <a:cs typeface="Dubai" panose="020B0503030403030204" pitchFamily="34" charset="-78"/>
              </a:rPr>
              <a:t>(</a:t>
            </a:r>
            <a:r>
              <a:rPr lang="de-DE" sz="2400" b="0" dirty="0" err="1">
                <a:latin typeface="Dubai" panose="020B0503030403030204" pitchFamily="34" charset="-78"/>
                <a:cs typeface="Dubai" panose="020B0503030403030204" pitchFamily="34" charset="-78"/>
              </a:rPr>
              <a:t>questionnaire</a:t>
            </a:r>
            <a:r>
              <a:rPr lang="de-DE" sz="2400" b="0" dirty="0">
                <a:latin typeface="Dubai" panose="020B0503030403030204" pitchFamily="34" charset="-78"/>
                <a:cs typeface="Dubai" panose="020B0503030403030204" pitchFamily="34" charset="-78"/>
              </a:rPr>
              <a:t> </a:t>
            </a:r>
            <a:r>
              <a:rPr lang="de-DE" sz="2400" b="0" dirty="0" err="1">
                <a:latin typeface="Dubai" panose="020B0503030403030204" pitchFamily="34" charset="-78"/>
                <a:cs typeface="Dubai" panose="020B0503030403030204" pitchFamily="34" charset="-78"/>
              </a:rPr>
              <a:t>filled</a:t>
            </a:r>
            <a:r>
              <a:rPr lang="de-DE" sz="2400" b="0" dirty="0">
                <a:latin typeface="Dubai" panose="020B0503030403030204" pitchFamily="34" charset="-78"/>
                <a:cs typeface="Dubai" panose="020B0503030403030204" pitchFamily="34" charset="-78"/>
              </a:rPr>
              <a:t> </a:t>
            </a:r>
            <a:r>
              <a:rPr lang="de-DE" sz="2400" b="0" dirty="0" err="1">
                <a:latin typeface="Dubai" panose="020B0503030403030204" pitchFamily="34" charset="-78"/>
                <a:cs typeface="Dubai" panose="020B0503030403030204" pitchFamily="34" charset="-78"/>
              </a:rPr>
              <a:t>by</a:t>
            </a:r>
            <a:r>
              <a:rPr lang="de-DE" sz="2400" b="0" dirty="0">
                <a:latin typeface="Dubai" panose="020B0503030403030204" pitchFamily="34" charset="-78"/>
                <a:cs typeface="Dubai" panose="020B0503030403030204" pitchFamily="34" charset="-78"/>
              </a:rPr>
              <a:t> </a:t>
            </a:r>
            <a:r>
              <a:rPr lang="de-DE" sz="2400" b="0" dirty="0" err="1">
                <a:latin typeface="Dubai" panose="020B0503030403030204" pitchFamily="34" charset="-78"/>
                <a:cs typeface="Dubai" panose="020B0503030403030204" pitchFamily="34" charset="-78"/>
              </a:rPr>
              <a:t>consultant</a:t>
            </a:r>
            <a:r>
              <a:rPr lang="de-DE" sz="2400" b="0" dirty="0">
                <a:latin typeface="Dubai" panose="020B0503030403030204" pitchFamily="34" charset="-78"/>
                <a:cs typeface="Dubai" panose="020B0503030403030204" pitchFamily="34" charset="-78"/>
              </a:rPr>
              <a:t>)</a:t>
            </a:r>
            <a:r>
              <a:rPr lang="de-DE" sz="2400" dirty="0">
                <a:latin typeface="Dubai" panose="020B0503030403030204" pitchFamily="34" charset="-78"/>
                <a:cs typeface="Dubai" panose="020B0503030403030204" pitchFamily="34" charset="-78"/>
              </a:rPr>
              <a:t> </a:t>
            </a:r>
            <a:endParaRPr lang="en-DE" sz="2400" dirty="0">
              <a:latin typeface="Dubai" panose="020B0503030403030204" pitchFamily="34" charset="-78"/>
              <a:cs typeface="Dubai" panose="020B0503030403030204" pitchFamily="34" charset="-78"/>
            </a:endParaRPr>
          </a:p>
        </p:txBody>
      </p:sp>
      <p:sp>
        <p:nvSpPr>
          <p:cNvPr id="4" name="Slide Number Placeholder 3">
            <a:extLst>
              <a:ext uri="{FF2B5EF4-FFF2-40B4-BE49-F238E27FC236}">
                <a16:creationId xmlns:a16="http://schemas.microsoft.com/office/drawing/2014/main" id="{4A126578-437F-983B-1D33-BFF2541B92CB}"/>
              </a:ext>
            </a:extLst>
          </p:cNvPr>
          <p:cNvSpPr>
            <a:spLocks noGrp="1"/>
          </p:cNvSpPr>
          <p:nvPr>
            <p:ph type="sldNum" sz="quarter" idx="10"/>
          </p:nvPr>
        </p:nvSpPr>
        <p:spPr/>
        <p:txBody>
          <a:bodyPr/>
          <a:lstStyle/>
          <a:p>
            <a:pPr>
              <a:defRPr/>
            </a:pPr>
            <a:fld id="{2960F957-97D3-3340-84E1-62026AE46FFD}" type="slidenum">
              <a:rPr lang="de-AT" smtClean="0"/>
              <a:pPr>
                <a:defRPr/>
              </a:pPr>
              <a:t>9</a:t>
            </a:fld>
            <a:endParaRPr lang="de-AT" dirty="0"/>
          </a:p>
        </p:txBody>
      </p:sp>
    </p:spTree>
    <p:extLst>
      <p:ext uri="{BB962C8B-B14F-4D97-AF65-F5344CB8AC3E}">
        <p14:creationId xmlns:p14="http://schemas.microsoft.com/office/powerpoint/2010/main" val="3417278303"/>
      </p:ext>
    </p:extLst>
  </p:cSld>
  <p:clrMapOvr>
    <a:masterClrMapping/>
  </p:clrMapOvr>
</p:sld>
</file>

<file path=ppt/theme/theme1.xml><?xml version="1.0" encoding="utf-8"?>
<a:theme xmlns:a="http://schemas.openxmlformats.org/drawingml/2006/main" name="Larissa-Design">
  <a:themeElements>
    <a:clrScheme name="ESPGHAN">
      <a:dk1>
        <a:sysClr val="windowText" lastClr="000000"/>
      </a:dk1>
      <a:lt1>
        <a:sysClr val="window" lastClr="FFFFFF"/>
      </a:lt1>
      <a:dk2>
        <a:srgbClr val="073D61"/>
      </a:dk2>
      <a:lt2>
        <a:srgbClr val="E6E1E5"/>
      </a:lt2>
      <a:accent1>
        <a:srgbClr val="073D61"/>
      </a:accent1>
      <a:accent2>
        <a:srgbClr val="005C5C"/>
      </a:accent2>
      <a:accent3>
        <a:srgbClr val="2AC9CD"/>
      </a:accent3>
      <a:accent4>
        <a:srgbClr val="96D8B3"/>
      </a:accent4>
      <a:accent5>
        <a:srgbClr val="D4EB8D"/>
      </a:accent5>
      <a:accent6>
        <a:srgbClr val="E6E1E5"/>
      </a:accent6>
      <a:hlink>
        <a:srgbClr val="2AC9CD"/>
      </a:hlink>
      <a:folHlink>
        <a:srgbClr val="E6E1E5"/>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B1792AF59AA0041BA5A040C722AE121" ma:contentTypeVersion="18" ma:contentTypeDescription="Create a new document." ma:contentTypeScope="" ma:versionID="bf3d15d00abc0c85b82f5a855573c1e9">
  <xsd:schema xmlns:xsd="http://www.w3.org/2001/XMLSchema" xmlns:xs="http://www.w3.org/2001/XMLSchema" xmlns:p="http://schemas.microsoft.com/office/2006/metadata/properties" xmlns:ns2="978bb406-f9b4-4bf4-93fc-8ca01d6e3e84" xmlns:ns3="7b5a56f8-56c5-4c53-9a70-bce830385d8a" targetNamespace="http://schemas.microsoft.com/office/2006/metadata/properties" ma:root="true" ma:fieldsID="016dc04e3b3398f1c1a31e257be72b22" ns2:_="" ns3:_="">
    <xsd:import namespace="978bb406-f9b4-4bf4-93fc-8ca01d6e3e84"/>
    <xsd:import namespace="7b5a56f8-56c5-4c53-9a70-bce830385d8a"/>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DateTaken" minOccurs="0"/>
                <xsd:element ref="ns2:MediaServiceLocation"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8bb406-f9b4-4bf4-93fc-8ca01d6e3e8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DateTaken" ma:index="11" nillable="true" ma:displayName="MediaServiceDateTaken" ma:hidden="true" ma:internalName="MediaServiceDateTaken"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373e47a1-e958-48b5-b9b0-dce42dcf8ed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b5a56f8-56c5-4c53-9a70-bce830385d8a"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45b5458-c3af-4e87-b09f-5555548c8d8a}" ma:internalName="TaxCatchAll" ma:showField="CatchAllData" ma:web="7b5a56f8-56c5-4c53-9a70-bce830385d8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13EF9F2-E2DF-4453-A8EC-437113F99F14}">
  <ds:schemaRefs>
    <ds:schemaRef ds:uri="http://schemas.microsoft.com/sharepoint/v3/contenttype/forms"/>
  </ds:schemaRefs>
</ds:datastoreItem>
</file>

<file path=customXml/itemProps2.xml><?xml version="1.0" encoding="utf-8"?>
<ds:datastoreItem xmlns:ds="http://schemas.openxmlformats.org/officeDocument/2006/customXml" ds:itemID="{1DD8900E-1365-4758-B723-99B50C7CB8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78bb406-f9b4-4bf4-93fc-8ca01d6e3e84"/>
    <ds:schemaRef ds:uri="7b5a56f8-56c5-4c53-9a70-bce830385d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Paper</Template>
  <TotalTime>11</TotalTime>
  <Words>1887</Words>
  <Application>Microsoft Office PowerPoint</Application>
  <PresentationFormat>On-screen Show (16:9)</PresentationFormat>
  <Paragraphs>183</Paragraphs>
  <Slides>26</Slides>
  <Notes>16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26</vt:i4>
      </vt:variant>
    </vt:vector>
  </HeadingPairs>
  <TitlesOfParts>
    <vt:vector size="36" baseType="lpstr">
      <vt:lpstr>AdvOTda51268d</vt:lpstr>
      <vt:lpstr>Arial</vt:lpstr>
      <vt:lpstr>Calibri</vt:lpstr>
      <vt:lpstr>Corbel</vt:lpstr>
      <vt:lpstr>Courier New</vt:lpstr>
      <vt:lpstr>Dubai</vt:lpstr>
      <vt:lpstr>Times New Roman</vt:lpstr>
      <vt:lpstr>Ubuntu</vt:lpstr>
      <vt:lpstr>Wingdings</vt:lpstr>
      <vt:lpstr>Larissa-Design</vt:lpstr>
      <vt:lpstr>Quality of care initiative of ESPGHAN:   Acquisition and reporting of anthropometric measurements  in routine practice  from 114 hospitals in 28 European countries </vt:lpstr>
      <vt:lpstr>PowerPoint Presentation</vt:lpstr>
      <vt:lpstr>PowerPoint Presentation</vt:lpstr>
      <vt:lpstr>PowerPoint Presentation</vt:lpstr>
      <vt:lpstr>PowerPoint Presentation</vt:lpstr>
      <vt:lpstr>PowerPoint Presentation</vt:lpstr>
      <vt:lpstr>Quality of Care Initiative of ESPGHAN</vt:lpstr>
      <vt:lpstr>Focus of 2022: Anthropometric measurements</vt:lpstr>
      <vt:lpstr>Selected results of Survey on Nutritional Care / Nutrition Service (questionnaire filled by consultant)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Selected results of Practical Tasks on Documentation of Anthropometric Data                    (review of source data such as files and discharge letters) </vt:lpstr>
      <vt:lpstr>Practical Task A</vt:lpstr>
      <vt:lpstr>Weight, height and their percentiles routinely reported in current GI and General Paediatric inpatients by Type of Hospital        Academic Hospitals,               Non-academic Hospitals</vt:lpstr>
      <vt:lpstr>Practical Task B</vt:lpstr>
      <vt:lpstr>PowerPoint Presentation</vt:lpstr>
      <vt:lpstr>PowerPoint Presentation</vt:lpstr>
      <vt:lpstr>PowerPoint Presentation</vt:lpstr>
      <vt:lpstr>PowerPoint Presentation</vt:lpstr>
      <vt:lpstr>PowerPoint Presentation</vt:lpstr>
      <vt:lpstr>Conclusions for practice</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vschiefert</dc:creator>
  <cp:lastModifiedBy>Katharina Ikrath</cp:lastModifiedBy>
  <cp:revision>3427</cp:revision>
  <cp:lastPrinted>2020-09-28T08:07:53Z</cp:lastPrinted>
  <dcterms:created xsi:type="dcterms:W3CDTF">2016-04-11T22:55:53Z</dcterms:created>
  <dcterms:modified xsi:type="dcterms:W3CDTF">2024-03-07T14:34:49Z</dcterms:modified>
</cp:coreProperties>
</file>