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CC3168-8B23-4C4F-8921-0E5F635A1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26CE50E-8591-4874-8532-D1B148056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4A03-3575-40AF-8EE4-070D214FD417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5EDC0D-A100-461D-963F-5AF6C31A1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FB22FB-A24D-4432-8354-BC2B957C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599C0-CF98-4D71-B8F9-1F9541FDB7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13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5D66210-DFFB-460D-807A-C11CD4524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4939D6-2C72-4CA3-A2DC-EAC35E7A4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F4D797-C597-4FB0-9E24-C8279D90F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34A03-3575-40AF-8EE4-070D214FD417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9ACFE8-0920-4DBC-8B2D-393733891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988B2C-D47F-4CE3-8D26-5AD0581F7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599C0-CF98-4D71-B8F9-1F9541FDB7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55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6CE76A2-B194-489A-A4C6-E837E596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DC0FD7F-1834-48EA-A044-6B20586F3C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84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11EABD1-53BB-42A6-B5CB-A3CB2974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0EEE1A0-6DB5-4FFE-A450-2CC6CF12F2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39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4C13A3C-9EBF-4378-A366-46EE21431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D4CED65-AF40-4001-931C-C5005B73B6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70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EFC913C-7E6E-4DA1-BB12-F84BA80E0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D2722D7-B724-4EDD-BE69-3D92BD9233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18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F0EF098-71AF-48EF-A330-C114F289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0AFC869-FCB9-4A8D-AC94-6998D9BCAA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F578133-EC2F-4BC6-9BA4-566249F19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8217C3B-E97A-4D86-8D0E-340D935A56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43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7623474-8AE4-4088-A09B-778C351A3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D52494E-A8F3-4AB9-966B-B8207E7413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9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D9B32BA-C6CC-4302-A79E-BAC412205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3B18584-7F8A-457C-8B2B-74430FDC8C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AE09DD9-B7DA-43B0-9A3D-61E012DA8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60FDC95-BE0E-4996-9F07-49E525CC17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B1A7280-A379-48EA-BBA3-F5BB45577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8185EA1-ED96-410E-ACA1-16CF920CC1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55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E430710-9657-4BB7-AA23-417DBCB22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1F0B229-1013-42D2-BCFC-DFC940C272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8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88A5AA2-B5A7-4647-822A-D985B967E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52D005F-8B3F-411C-882B-3A5E3D5D95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20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FDC3D3B-9AA7-4538-A848-82E811144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49BFF73-1CE3-482C-B9C2-B92A5E68F3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60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F965ECD-5275-449A-BEEC-78266E339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8675C23-A015-4B1E-AE58-9F0316AF02F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47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8C6570-56E0-4561-8A8B-3E597BBDADC5}"/>
</file>

<file path=customXml/itemProps2.xml><?xml version="1.0" encoding="utf-8"?>
<ds:datastoreItem xmlns:ds="http://schemas.openxmlformats.org/officeDocument/2006/customXml" ds:itemID="{F1D1D38D-2D13-47F2-94EC-6D8A19E9831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2024-03-08T13:35:41Z</dcterms:created>
  <dcterms:modified xsi:type="dcterms:W3CDTF">2024-03-08T13:35:41Z</dcterms:modified>
</cp:coreProperties>
</file>