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349D43-4722-4779-B660-1DD0BAAE7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E9023F-8140-4F92-8723-66E940617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FE59-2CFB-43B4-927A-3BDBF1742A6B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1608476-EC0E-4D5D-AC50-888BFB418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E0D27F8-0BE8-4684-8A81-C9B423819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FA582-0153-4602-B0C6-4328E715A7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323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D5E238F-27F4-4D2D-BB13-0559AA64F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B76536-334B-478F-8807-8ED390F16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F9D900-D87F-4C89-8B96-33A97FA13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DFE59-2CFB-43B4-927A-3BDBF1742A6B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61C4F7-1B21-40AE-A4C1-6AFEDF31C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CC6296-BC53-446F-BC36-FA9F548F38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FA582-0153-4602-B0C6-4328E715A7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24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A4E4B76-943E-4371-A26A-11F944399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3AE67D9-BA69-4056-9420-18DC7F0551A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1A57F54-E986-435B-8420-38D8289EC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19BCE3B-C546-48F3-BF0C-B6D202C146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24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F079564-E5DE-4092-AEA4-CB8F2C920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4A189AE-A742-43CB-AB26-EC5EC0EB6FA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877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201B407-ECC2-45EC-BE67-AD1CBE63A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A81A5FA-D63F-4D83-89DC-FBAB0E3BBD0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693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1361E78-A83D-49B3-BDE4-ED42B9F19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5434C56-2F0E-4739-85EA-73A8526D4B7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631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EEF76C2-8DD4-462C-86D0-13AD73135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0B59FBB-41CF-44AC-B236-A994AD9F9A5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97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343A8F0-6672-4FD6-AE31-31F433E3E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A88E074-7E2B-4294-91B8-19CA272D0FE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939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7A6F8DD8-8C76-47D8-B3D4-4AE288C52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141FD6A-6332-4F0F-AC19-8E67BC8235F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418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B0C315B-0EBD-434D-9C11-D26CB202B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5311DBD-82BD-4C05-9DC9-567382C9DD2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5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D30B712-13B5-457D-B94D-4A89BE88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181A651-E5A4-40CB-B254-E8063471A73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41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8ECF261-62A1-4E0B-B334-C38FC4098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D50FFBB-B767-4258-A615-6DF67D2215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870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0EF6310-92BC-49B1-9646-DF12A8908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6CC06FF-C2E2-405A-8AE9-B6D2BE76F6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20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1D4FDE5-60BB-41A8-B55E-7858CC055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D9887AD-F52D-42F6-96D8-5B68D05900E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470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1CDF8DC-98A5-47BA-B666-BD289004D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3B4D17A-2578-46A6-B2B3-701D378D95D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81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F99DB0-FE84-4974-B27E-D86EB230545A}"/>
</file>

<file path=customXml/itemProps2.xml><?xml version="1.0" encoding="utf-8"?>
<ds:datastoreItem xmlns:ds="http://schemas.openxmlformats.org/officeDocument/2006/customXml" ds:itemID="{D48582B1-DF2D-4E9C-A345-974ACE6E125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2024-03-08T12:50:57Z</dcterms:created>
  <dcterms:modified xsi:type="dcterms:W3CDTF">2024-03-08T12:50:57Z</dcterms:modified>
</cp:coreProperties>
</file>