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722CB7-511A-4C6D-81FC-DB44FE413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C8D7FC6-D9AC-4EBF-BC1B-0C700C8BB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DFD1-20C2-4F4E-AF3E-482A709A5398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81A4FA-AD4F-4923-BD2B-FD6667190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1A4F3DF-BC9E-41A7-B36D-DC098F9C2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C410-F5E4-48EC-92B0-BF9371987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3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98EA5D-692A-49F2-B909-F313065F0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FBAA2D-0370-4F54-9118-BBF92800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0FC477-68AC-470E-B99F-3D039060E3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8DFD1-20C2-4F4E-AF3E-482A709A5398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1B05AA-FD8C-4822-9022-737E1EC7D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1D5AAB-9B2E-49E4-8610-6D26E8FA4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4C410-F5E4-48EC-92B0-BF9371987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571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234F936-13BA-4FB7-B8F4-150FE51F0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E882DDE-A9D0-4688-81C1-E960C9BB388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783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59BC731-3AEB-442E-AC17-A4E611865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ECAC7D5-BEDD-478C-B786-13C9A54390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61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8AAFD91-85B6-4652-B5A2-C50497DF9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74BED41-90B9-41D7-9F4D-92435BA518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73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18B3E44-AC81-468D-8FC7-0B351788E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A9F22BE-9E2F-4633-BF77-048A51D743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79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64117DE-13A7-4917-BB9D-C3398CB02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3B5D5DB-CA84-4557-A3D6-D5C195C6B9F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77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5A59604-606C-4589-A8D1-0487D35B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7DBA21C-A5D2-44FE-8A5D-B87F0B79CB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497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380338A-1791-432B-8F93-81209F55D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8587B7D-B5E0-4E36-B0EE-C4EF041F8F2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1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DE77BF4-FE30-4C5A-B269-64FD47B46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E2CBCF-4E3C-42E3-B4C2-9116A719E3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41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C6FBBA4-02ED-4EBF-ACF4-1E67A207D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8C73BF5-9E40-49A7-A5D9-C1D1F5D4A9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50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C127380-2264-4715-AEA7-9B5CB508D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5E3075A-BE94-4DC6-935A-942C829BF50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4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ED6E565-A1E5-4787-A9F3-110F3CF42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364B2BC-4E68-444C-9915-740ECDAD7F4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49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A8C5DB3-A249-4223-9F9B-1695ECDC4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56FC3D3-D3EB-488D-A31C-BE51267214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91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CF95528-D3C3-4864-9538-541212950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C5BFF24-28D7-4C6A-8ED8-700158B45B3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79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BBADECE-C19C-47D7-83D3-A4F89E3C2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79759A9-FC14-4E13-B060-BB2F0A718E4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22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D3C077-7080-44FB-A1BE-258AAD9D3CD3}"/>
</file>

<file path=customXml/itemProps2.xml><?xml version="1.0" encoding="utf-8"?>
<ds:datastoreItem xmlns:ds="http://schemas.openxmlformats.org/officeDocument/2006/customXml" ds:itemID="{0562319F-31B1-49CB-B5F7-C33C6735B09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2024-03-08T13:30:50Z</dcterms:created>
  <dcterms:modified xsi:type="dcterms:W3CDTF">2024-03-08T13:30:50Z</dcterms:modified>
</cp:coreProperties>
</file>